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0"/>
  </p:notesMasterIdLst>
  <p:sldIdLst>
    <p:sldId id="257" r:id="rId2"/>
    <p:sldId id="262" r:id="rId3"/>
    <p:sldId id="261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custShowLst>
    <p:custShow name="Custom Show 1" id="0">
      <p:sldLst>
        <p:sld r:id="rId2"/>
        <p:sld r:id="rId3"/>
        <p:sld r:id="rId4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custShow id="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344529"/>
    <a:srgbClr val="2B3922"/>
    <a:srgbClr val="2E3722"/>
    <a:srgbClr val="FCF7F1"/>
    <a:srgbClr val="B8D233"/>
    <a:srgbClr val="5CC6D6"/>
    <a:srgbClr val="F8D22F"/>
    <a:srgbClr val="F03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72192" autoAdjust="0"/>
  </p:normalViewPr>
  <p:slideViewPr>
    <p:cSldViewPr snapToGrid="0">
      <p:cViewPr varScale="1">
        <p:scale>
          <a:sx n="49" d="100"/>
          <a:sy n="49" d="100"/>
        </p:scale>
        <p:origin x="46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://johanandyagasi.blogspot.com/search/label/Artikel" TargetMode="External"/><Relationship Id="rId3" Type="http://schemas.openxmlformats.org/officeDocument/2006/relationships/slide" Target="../slides/slide7.xml"/><Relationship Id="rId7" Type="http://schemas.openxmlformats.org/officeDocument/2006/relationships/image" Target="../media/image7.png"/><Relationship Id="rId12" Type="http://schemas.openxmlformats.org/officeDocument/2006/relationships/hyperlink" Target="https://elgarblog.wordpress.com/2014/04/10/elgar-book-reviews-3" TargetMode="External"/><Relationship Id="rId2" Type="http://schemas.openxmlformats.org/officeDocument/2006/relationships/slide" Target="../slides/slide6.xml"/><Relationship Id="rId1" Type="http://schemas.openxmlformats.org/officeDocument/2006/relationships/slide" Target="../slides/slide5.xml"/><Relationship Id="rId6" Type="http://schemas.openxmlformats.org/officeDocument/2006/relationships/image" Target="../media/image6.svg"/><Relationship Id="rId11" Type="http://schemas.openxmlformats.org/officeDocument/2006/relationships/image" Target="../media/image10.jpg"/><Relationship Id="rId5" Type="http://schemas.openxmlformats.org/officeDocument/2006/relationships/image" Target="../media/image5.png"/><Relationship Id="rId10" Type="http://schemas.openxmlformats.org/officeDocument/2006/relationships/image" Target="../media/image9.svg"/><Relationship Id="rId4" Type="http://schemas.openxmlformats.org/officeDocument/2006/relationships/slide" Target="../slides/slide4.xml"/><Relationship Id="rId9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jp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hyperlink" Target="https://proappsoft.com/blog/php-7-logo-free-download/" TargetMode="External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2.jpg"/><Relationship Id="rId7" Type="http://schemas.openxmlformats.org/officeDocument/2006/relationships/slide" Target="../slides/slide8.xml"/><Relationship Id="rId2" Type="http://schemas.openxmlformats.org/officeDocument/2006/relationships/hyperlink" Target="https://rowlandpasaribu.wordpress.com/page/8/" TargetMode="External"/><Relationship Id="rId1" Type="http://schemas.openxmlformats.org/officeDocument/2006/relationships/image" Target="../media/image21.jpg"/><Relationship Id="rId6" Type="http://schemas.openxmlformats.org/officeDocument/2006/relationships/hyperlink" Target="https://handphoneprince9000.blogspot.com/2016/04/mau-punya-hanphone-outdoor-canggih.html" TargetMode="External"/><Relationship Id="rId5" Type="http://schemas.openxmlformats.org/officeDocument/2006/relationships/image" Target="../media/image23.gif"/><Relationship Id="rId4" Type="http://schemas.openxmlformats.org/officeDocument/2006/relationships/hyperlink" Target="https://pxhere.com/id/photo/237" TargetMode="External"/><Relationship Id="rId9" Type="http://schemas.openxmlformats.org/officeDocument/2006/relationships/hyperlink" Target="https://blogs.sas.com/content/sasdummy/2018/04/04/htmlencode-urlencode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s://elgarblog.wordpress.com/2014/04/10/elgar-book-reviews-3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://johanandyagasi.blogspot.com/search/label/Artikel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jp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hyperlink" Target="https://proappsoft.com/blog/php-7-logo-free-download/" TargetMode="External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handphoneprince9000.blogspot.com/2016/04/mau-punya-hanphone-outdoor-canggih.html" TargetMode="External"/><Relationship Id="rId3" Type="http://schemas.openxmlformats.org/officeDocument/2006/relationships/image" Target="../media/image21.jpg"/><Relationship Id="rId7" Type="http://schemas.openxmlformats.org/officeDocument/2006/relationships/image" Target="../media/image23.gif"/><Relationship Id="rId2" Type="http://schemas.openxmlformats.org/officeDocument/2006/relationships/hyperlink" Target="https://blogs.sas.com/content/sasdummy/2018/04/04/htmlencode-urlencode/" TargetMode="External"/><Relationship Id="rId1" Type="http://schemas.openxmlformats.org/officeDocument/2006/relationships/image" Target="../media/image24.jpg"/><Relationship Id="rId6" Type="http://schemas.openxmlformats.org/officeDocument/2006/relationships/hyperlink" Target="https://pxhere.com/id/photo/237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rowlandpasaribu.wordpress.com/page/8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Kontrak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Nilai </a:t>
          </a:r>
          <a:r>
            <a:rPr lang="en-US" dirty="0" err="1"/>
            <a:t>Akhir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80F9110E-BF16-4126-AB2F-8EC6FEC158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Referensi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C079451-49A7-4A4B-A500-72EFB1B165E9}" type="parTrans" cxnId="{23D359FB-607D-4A30-BBC2-9E9EEF1F31EF}">
      <dgm:prSet/>
      <dgm:spPr/>
      <dgm:t>
        <a:bodyPr/>
        <a:lstStyle/>
        <a:p>
          <a:endParaRPr lang="en-ID"/>
        </a:p>
      </dgm:t>
    </dgm:pt>
    <dgm:pt modelId="{4EC8468F-B024-49D9-9F64-3544C1229C4C}" type="sibTrans" cxnId="{23D359FB-607D-4A30-BBC2-9E9EEF1F31EF}">
      <dgm:prSet/>
      <dgm:spPr/>
      <dgm:t>
        <a:bodyPr/>
        <a:lstStyle/>
        <a:p>
          <a:endParaRPr lang="en-ID"/>
        </a:p>
      </dgm:t>
    </dgm:pt>
    <dgm:pt modelId="{957C5521-EA43-4E02-9860-17F6935089A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Materi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46096FB1-7225-43D4-A477-266C495C893B}" type="parTrans" cxnId="{6CB1159B-5733-43E3-AA71-90D1DD5BFE90}">
      <dgm:prSet/>
      <dgm:spPr/>
      <dgm:t>
        <a:bodyPr/>
        <a:lstStyle/>
        <a:p>
          <a:endParaRPr lang="en-ID"/>
        </a:p>
      </dgm:t>
    </dgm:pt>
    <dgm:pt modelId="{2E2C78B9-9D84-43EE-A8BF-DB877F15B275}" type="sibTrans" cxnId="{6CB1159B-5733-43E3-AA71-90D1DD5BFE90}">
      <dgm:prSet/>
      <dgm:spPr/>
      <dgm:t>
        <a:bodyPr/>
        <a:lstStyle/>
        <a:p>
          <a:endParaRPr lang="en-ID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7C175B98-93F4-4D7C-BB95-1514AB879CD5}" type="pres">
      <dgm:prSet presAssocID="{40FC4FFE-8987-4A26-B7F4-8A516F18ADAE}" presName="iconRect" presStyleLbl="node1" presStyleIdx="0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4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858B46BA-21D3-494C-834A-78B53823D5B7}" type="pres">
      <dgm:prSet presAssocID="{957C5521-EA43-4E02-9860-17F6935089A8}" presName="compNode" presStyleCnt="0"/>
      <dgm:spPr/>
    </dgm:pt>
    <dgm:pt modelId="{C40BB22C-7C95-4E06-8BC4-2B7D142B7E4F}" type="pres">
      <dgm:prSet presAssocID="{957C5521-EA43-4E02-9860-17F6935089A8}" presName="iconBgRect" presStyleLbl="bgShp" presStyleIdx="1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DAEA9636-F0A7-47ED-B86E-F96B66957CD3}" type="pres">
      <dgm:prSet presAssocID="{957C5521-EA43-4E02-9860-17F6935089A8}" presName="iconRect" presStyleLbl="node1" presStyleIdx="1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/>
          </a:stretch>
        </a:blipFill>
      </dgm:spPr>
    </dgm:pt>
    <dgm:pt modelId="{B87ECF95-F88C-46CF-8066-4E402ABD1021}" type="pres">
      <dgm:prSet presAssocID="{957C5521-EA43-4E02-9860-17F6935089A8}" presName="spaceRect" presStyleCnt="0"/>
      <dgm:spPr/>
    </dgm:pt>
    <dgm:pt modelId="{3FB836A6-031E-488B-84C4-E73CDDADB476}" type="pres">
      <dgm:prSet presAssocID="{957C5521-EA43-4E02-9860-17F6935089A8}" presName="textRect" presStyleLbl="revTx" presStyleIdx="1" presStyleCnt="4">
        <dgm:presLayoutVars>
          <dgm:chMax val="1"/>
          <dgm:chPref val="1"/>
        </dgm:presLayoutVars>
      </dgm:prSet>
      <dgm:spPr/>
    </dgm:pt>
    <dgm:pt modelId="{2DB8A938-6F7D-4AEF-BCBC-122B3E99EB08}" type="pres">
      <dgm:prSet presAssocID="{2E2C78B9-9D84-43EE-A8BF-DB877F15B275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2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DB4CA7C4-FCA1-4127-B20A-2A5C031A3CF4}" type="pres">
      <dgm:prSet presAssocID="{49225C73-1633-42F1-AB3B-7CB183E5F8B8}" presName="iconRect" presStyleLbl="node1" presStyleIdx="2" presStyleCnt="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2" presStyleCnt="4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8258EA4C-30BB-4D51-93C9-9E89BB2A09DA}" type="pres">
      <dgm:prSet presAssocID="{80F9110E-BF16-4126-AB2F-8EC6FEC158E9}" presName="compNode" presStyleCnt="0"/>
      <dgm:spPr/>
    </dgm:pt>
    <dgm:pt modelId="{964094C2-DBF6-4099-B074-B4EAF56450AF}" type="pres">
      <dgm:prSet presAssocID="{80F9110E-BF16-4126-AB2F-8EC6FEC158E9}" presName="iconBgRect" presStyleLbl="bgShp" presStyleIdx="3" presStyleCnt="4"/>
      <dgm:spPr/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9FF16A2-20D3-449F-AE1F-92A6920A1122}" type="pres">
      <dgm:prSet presAssocID="{80F9110E-BF16-4126-AB2F-8EC6FEC158E9}" presName="iconRect" presStyleLbl="node1" presStyleIdx="3" presStyleCnt="4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25000" r="-25000"/>
          </a:stretch>
        </a:blipFill>
      </dgm:spPr>
    </dgm:pt>
    <dgm:pt modelId="{4FA204D4-73D8-4827-8D3D-228F45F4E85B}" type="pres">
      <dgm:prSet presAssocID="{80F9110E-BF16-4126-AB2F-8EC6FEC158E9}" presName="spaceRect" presStyleCnt="0"/>
      <dgm:spPr/>
    </dgm:pt>
    <dgm:pt modelId="{DF0164DF-CB09-4AD1-B23D-E342471267FB}" type="pres">
      <dgm:prSet presAssocID="{80F9110E-BF16-4126-AB2F-8EC6FEC158E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2" destOrd="0" parTransId="{1A0E2090-1D4F-438A-8766-B6030CE01ADD}" sibTransId="{9646853A-8964-4519-A5B1-0B7D18B2983D}"/>
    <dgm:cxn modelId="{11516C10-3A71-4A23-A154-9C1FE680C8C1}" type="presOf" srcId="{957C5521-EA43-4E02-9860-17F6935089A8}" destId="{3FB836A6-031E-488B-84C4-E73CDDADB476}" srcOrd="0" destOrd="0" presId="urn:microsoft.com/office/officeart/2018/5/layout/IconCircleLabelList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A84DB876-09B1-496C-8935-CF207097931F}" type="presOf" srcId="{80F9110E-BF16-4126-AB2F-8EC6FEC158E9}" destId="{DF0164DF-CB09-4AD1-B23D-E342471267FB}" srcOrd="0" destOrd="0" presId="urn:microsoft.com/office/officeart/2018/5/layout/IconCircleLabelList"/>
    <dgm:cxn modelId="{6CB1159B-5733-43E3-AA71-90D1DD5BFE90}" srcId="{01A66772-F185-4D58-B8BB-E9370D7A7A2B}" destId="{957C5521-EA43-4E02-9860-17F6935089A8}" srcOrd="1" destOrd="0" parTransId="{46096FB1-7225-43D4-A477-266C495C893B}" sibTransId="{2E2C78B9-9D84-43EE-A8BF-DB877F15B275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23D359FB-607D-4A30-BBC2-9E9EEF1F31EF}" srcId="{01A66772-F185-4D58-B8BB-E9370D7A7A2B}" destId="{80F9110E-BF16-4126-AB2F-8EC6FEC158E9}" srcOrd="3" destOrd="0" parTransId="{FC079451-49A7-4A4B-A500-72EFB1B165E9}" sibTransId="{4EC8468F-B024-49D9-9F64-3544C1229C4C}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539A84B4-A1E7-4D65-9F95-36F9B483F5A0}" type="presParOf" srcId="{50B3CE7C-E10B-4E23-BD93-03664997C932}" destId="{858B46BA-21D3-494C-834A-78B53823D5B7}" srcOrd="2" destOrd="0" presId="urn:microsoft.com/office/officeart/2018/5/layout/IconCircleLabelList"/>
    <dgm:cxn modelId="{E90C9CA9-772D-4F5A-A1A8-729D5989CA57}" type="presParOf" srcId="{858B46BA-21D3-494C-834A-78B53823D5B7}" destId="{C40BB22C-7C95-4E06-8BC4-2B7D142B7E4F}" srcOrd="0" destOrd="0" presId="urn:microsoft.com/office/officeart/2018/5/layout/IconCircleLabelList"/>
    <dgm:cxn modelId="{3BF0D1E8-F495-4FDD-9620-C019BF3A92BA}" type="presParOf" srcId="{858B46BA-21D3-494C-834A-78B53823D5B7}" destId="{DAEA9636-F0A7-47ED-B86E-F96B66957CD3}" srcOrd="1" destOrd="0" presId="urn:microsoft.com/office/officeart/2018/5/layout/IconCircleLabelList"/>
    <dgm:cxn modelId="{CFE5C136-3CBD-4135-8166-88D99E5BFFC6}" type="presParOf" srcId="{858B46BA-21D3-494C-834A-78B53823D5B7}" destId="{B87ECF95-F88C-46CF-8066-4E402ABD1021}" srcOrd="2" destOrd="0" presId="urn:microsoft.com/office/officeart/2018/5/layout/IconCircleLabelList"/>
    <dgm:cxn modelId="{77523A3C-4BE2-457F-9026-494B5C6522AA}" type="presParOf" srcId="{858B46BA-21D3-494C-834A-78B53823D5B7}" destId="{3FB836A6-031E-488B-84C4-E73CDDADB476}" srcOrd="3" destOrd="0" presId="urn:microsoft.com/office/officeart/2018/5/layout/IconCircleLabelList"/>
    <dgm:cxn modelId="{5474451B-BF4F-45F3-9DDE-8F80DF9FF2F5}" type="presParOf" srcId="{50B3CE7C-E10B-4E23-BD93-03664997C932}" destId="{2DB8A938-6F7D-4AEF-BCBC-122B3E99EB08}" srcOrd="3" destOrd="0" presId="urn:microsoft.com/office/officeart/2018/5/layout/IconCircleLabelList"/>
    <dgm:cxn modelId="{2772E199-56B0-4310-A55E-67D00CA3E59E}" type="presParOf" srcId="{50B3CE7C-E10B-4E23-BD93-03664997C932}" destId="{C998AB0A-577D-44AA-A068-F634DDE7BD47}" srcOrd="4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5" destOrd="0" presId="urn:microsoft.com/office/officeart/2018/5/layout/IconCircleLabelList"/>
    <dgm:cxn modelId="{7985E12D-5499-41AD-81C5-53D4ABE9AB2D}" type="presParOf" srcId="{50B3CE7C-E10B-4E23-BD93-03664997C932}" destId="{8258EA4C-30BB-4D51-93C9-9E89BB2A09DA}" srcOrd="6" destOrd="0" presId="urn:microsoft.com/office/officeart/2018/5/layout/IconCircleLabelList"/>
    <dgm:cxn modelId="{B44F5DB1-1B05-4E59-A0D9-31CB0A7783ED}" type="presParOf" srcId="{8258EA4C-30BB-4D51-93C9-9E89BB2A09DA}" destId="{964094C2-DBF6-4099-B074-B4EAF56450AF}" srcOrd="0" destOrd="0" presId="urn:microsoft.com/office/officeart/2018/5/layout/IconCircleLabelList"/>
    <dgm:cxn modelId="{77D49648-BD7A-44A9-B316-607217C6FB92}" type="presParOf" srcId="{8258EA4C-30BB-4D51-93C9-9E89BB2A09DA}" destId="{F9FF16A2-20D3-449F-AE1F-92A6920A1122}" srcOrd="1" destOrd="0" presId="urn:microsoft.com/office/officeart/2018/5/layout/IconCircleLabelList"/>
    <dgm:cxn modelId="{B7437662-F61F-4171-AFFA-ADC3BC948FFE}" type="presParOf" srcId="{8258EA4C-30BB-4D51-93C9-9E89BB2A09DA}" destId="{4FA204D4-73D8-4827-8D3D-228F45F4E85B}" srcOrd="2" destOrd="0" presId="urn:microsoft.com/office/officeart/2018/5/layout/IconCircleLabelList"/>
    <dgm:cxn modelId="{F17505F5-1343-4F13-87B7-ECCFE76E58C3}" type="presParOf" srcId="{8258EA4C-30BB-4D51-93C9-9E89BB2A09DA}" destId="{DF0164DF-CB09-4AD1-B23D-E342471267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F2E3A2-B166-484E-AEF6-A6DC01A9F3C1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717415E-ED9E-4C08-9AA7-E2A35045C29C}">
      <dgm:prSet phldrT="[Text]" custT="1"/>
      <dgm:spPr/>
      <dgm:t>
        <a:bodyPr/>
        <a:lstStyle/>
        <a:p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PHP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812EAEEB-93CC-4314-8D21-537FDAF7060D}" type="parTrans" cxnId="{C404E04F-DA00-44D2-88F0-39318D998C5B}">
      <dgm:prSet/>
      <dgm:spPr/>
      <dgm:t>
        <a:bodyPr/>
        <a:lstStyle/>
        <a:p>
          <a:endParaRPr lang="en-ID"/>
        </a:p>
      </dgm:t>
    </dgm:pt>
    <dgm:pt modelId="{D91310D3-0822-4A50-9F83-312C90D6A30A}" type="sibTrans" cxnId="{C404E04F-DA00-44D2-88F0-39318D998C5B}">
      <dgm:prSet/>
      <dgm:spPr/>
      <dgm:t>
        <a:bodyPr/>
        <a:lstStyle/>
        <a:p>
          <a:endParaRPr lang="en-ID"/>
        </a:p>
      </dgm:t>
    </dgm:pt>
    <dgm:pt modelId="{49E22E17-A216-434C-95C5-0AB3BDC71F94}">
      <dgm:prSet phldrT="[Text]" custT="1"/>
      <dgm:spPr/>
      <dgm:t>
        <a:bodyPr/>
        <a:lstStyle/>
        <a:p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JavaScript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08E4824D-84C8-47AD-B0B4-EEF298061942}" type="parTrans" cxnId="{A05DF09C-26A1-4FFD-ACCC-1C37841DC956}">
      <dgm:prSet/>
      <dgm:spPr/>
      <dgm:t>
        <a:bodyPr/>
        <a:lstStyle/>
        <a:p>
          <a:endParaRPr lang="en-ID"/>
        </a:p>
      </dgm:t>
    </dgm:pt>
    <dgm:pt modelId="{5722327B-2142-4E29-AFD0-1BBD565CE01E}" type="sibTrans" cxnId="{A05DF09C-26A1-4FFD-ACCC-1C37841DC956}">
      <dgm:prSet/>
      <dgm:spPr/>
      <dgm:t>
        <a:bodyPr/>
        <a:lstStyle/>
        <a:p>
          <a:endParaRPr lang="en-ID"/>
        </a:p>
      </dgm:t>
    </dgm:pt>
    <dgm:pt modelId="{35C3991D-A0CA-4EE6-A962-B183A5B18F3D}">
      <dgm:prSet phldrT="[Text]" custT="1"/>
      <dgm:spPr/>
      <dgm:t>
        <a:bodyPr/>
        <a:lstStyle/>
        <a:p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MYSQL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20F92A1A-EB73-4A9D-ACB8-6542A2D324BF}" type="parTrans" cxnId="{5847D4D5-921D-4B54-9AF0-A4B437A0612E}">
      <dgm:prSet/>
      <dgm:spPr/>
      <dgm:t>
        <a:bodyPr/>
        <a:lstStyle/>
        <a:p>
          <a:endParaRPr lang="en-ID"/>
        </a:p>
      </dgm:t>
    </dgm:pt>
    <dgm:pt modelId="{1C4A5FE1-8F08-4878-AE12-6DB60CF21C83}" type="sibTrans" cxnId="{5847D4D5-921D-4B54-9AF0-A4B437A0612E}">
      <dgm:prSet/>
      <dgm:spPr/>
      <dgm:t>
        <a:bodyPr/>
        <a:lstStyle/>
        <a:p>
          <a:endParaRPr lang="en-ID"/>
        </a:p>
      </dgm:t>
    </dgm:pt>
    <dgm:pt modelId="{87BB6FA8-E27B-453D-83F2-88F75B3F63FF}">
      <dgm:prSet phldrT="[Text]" custT="1"/>
      <dgm:spPr/>
      <dgm:t>
        <a:bodyPr/>
        <a:lstStyle/>
        <a:p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DOM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4E40C668-2D81-4CD2-AE48-95369FFB1C0E}" type="parTrans" cxnId="{730F93F5-B471-454D-906E-2DE023FDBAB7}">
      <dgm:prSet/>
      <dgm:spPr/>
      <dgm:t>
        <a:bodyPr/>
        <a:lstStyle/>
        <a:p>
          <a:endParaRPr lang="en-ID"/>
        </a:p>
      </dgm:t>
    </dgm:pt>
    <dgm:pt modelId="{11483C12-D2E8-45A4-9C0A-939AD83ED02E}" type="sibTrans" cxnId="{730F93F5-B471-454D-906E-2DE023FDBAB7}">
      <dgm:prSet/>
      <dgm:spPr/>
      <dgm:t>
        <a:bodyPr/>
        <a:lstStyle/>
        <a:p>
          <a:endParaRPr lang="en-ID"/>
        </a:p>
      </dgm:t>
    </dgm:pt>
    <dgm:pt modelId="{ECBF01A9-2937-41F5-98F4-36E79DEDBBF5}">
      <dgm:prSet phldrT="[Text]" custT="1"/>
      <dgm:spPr/>
      <dgm:t>
        <a:bodyPr/>
        <a:lstStyle/>
        <a:p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AJAX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845AB7C5-CEFE-4AC3-9403-D6B3360FFD2B}" type="parTrans" cxnId="{8206C2FF-4DDE-4A4A-8661-6AFC5FCE36F7}">
      <dgm:prSet/>
      <dgm:spPr/>
      <dgm:t>
        <a:bodyPr/>
        <a:lstStyle/>
        <a:p>
          <a:endParaRPr lang="en-ID"/>
        </a:p>
      </dgm:t>
    </dgm:pt>
    <dgm:pt modelId="{607B34CA-FCFC-4D16-8892-6A0AB35617FA}" type="sibTrans" cxnId="{8206C2FF-4DDE-4A4A-8661-6AFC5FCE36F7}">
      <dgm:prSet/>
      <dgm:spPr/>
      <dgm:t>
        <a:bodyPr/>
        <a:lstStyle/>
        <a:p>
          <a:endParaRPr lang="en-ID"/>
        </a:p>
      </dgm:t>
    </dgm:pt>
    <dgm:pt modelId="{64B3D67F-72F8-4B5C-83D2-E850DA28E179}">
      <dgm:prSet phldrT="[Text]" custT="1"/>
      <dgm:spPr/>
      <dgm:t>
        <a:bodyPr/>
        <a:lstStyle/>
        <a:p>
          <a:r>
            <a:rPr lang="en-US" sz="20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jSON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02B33DD5-A46E-4C4F-AB0F-24C2531CD322}" type="parTrans" cxnId="{7C40C7CD-A010-4738-84AC-4EA0D1BA88D6}">
      <dgm:prSet/>
      <dgm:spPr/>
      <dgm:t>
        <a:bodyPr/>
        <a:lstStyle/>
        <a:p>
          <a:endParaRPr lang="en-ID"/>
        </a:p>
      </dgm:t>
    </dgm:pt>
    <dgm:pt modelId="{0A5E0922-B299-40D1-A111-410E460AC855}" type="sibTrans" cxnId="{7C40C7CD-A010-4738-84AC-4EA0D1BA88D6}">
      <dgm:prSet/>
      <dgm:spPr/>
      <dgm:t>
        <a:bodyPr/>
        <a:lstStyle/>
        <a:p>
          <a:endParaRPr lang="en-ID"/>
        </a:p>
      </dgm:t>
    </dgm:pt>
    <dgm:pt modelId="{650D7991-E6C7-4C81-AA06-9A9CDF3896C2}">
      <dgm:prSet phldrT="[Text]" custT="1"/>
      <dgm:spPr/>
      <dgm:t>
        <a:bodyPr/>
        <a:lstStyle/>
        <a:p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API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02CA24E2-B8CC-4CA9-AAF0-CE8E05BA94E0}" type="parTrans" cxnId="{A642496F-1085-432C-9A26-AEDB1FB67FAC}">
      <dgm:prSet/>
      <dgm:spPr/>
      <dgm:t>
        <a:bodyPr/>
        <a:lstStyle/>
        <a:p>
          <a:endParaRPr lang="en-ID"/>
        </a:p>
      </dgm:t>
    </dgm:pt>
    <dgm:pt modelId="{D749244D-19D8-41C5-A5D7-72E0B101C3FC}" type="sibTrans" cxnId="{A642496F-1085-432C-9A26-AEDB1FB67FAC}">
      <dgm:prSet/>
      <dgm:spPr/>
      <dgm:t>
        <a:bodyPr/>
        <a:lstStyle/>
        <a:p>
          <a:endParaRPr lang="en-ID"/>
        </a:p>
      </dgm:t>
    </dgm:pt>
    <dgm:pt modelId="{2E46ADF3-7410-4CFF-850E-37D4E462E82A}">
      <dgm:prSet phldrT="[Text]" custT="1"/>
      <dgm:spPr/>
      <dgm:t>
        <a:bodyPr/>
        <a:lstStyle/>
        <a:p>
          <a:r>
            <a:rPr lang="en-US" sz="20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jQUERY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1E69EEFD-ADFF-4056-9561-8E181E6C42B9}" type="parTrans" cxnId="{193E2765-7E43-4F28-9604-20DC9887A04F}">
      <dgm:prSet/>
      <dgm:spPr/>
      <dgm:t>
        <a:bodyPr/>
        <a:lstStyle/>
        <a:p>
          <a:endParaRPr lang="en-ID"/>
        </a:p>
      </dgm:t>
    </dgm:pt>
    <dgm:pt modelId="{16B5EFC6-871C-4EAF-9F85-E2F8D2630314}" type="sibTrans" cxnId="{193E2765-7E43-4F28-9604-20DC9887A04F}">
      <dgm:prSet/>
      <dgm:spPr/>
      <dgm:t>
        <a:bodyPr/>
        <a:lstStyle/>
        <a:p>
          <a:endParaRPr lang="en-ID"/>
        </a:p>
      </dgm:t>
    </dgm:pt>
    <dgm:pt modelId="{E83D20E0-7542-4351-AC38-266938992A6B}">
      <dgm:prSet phldrT="[Text]" custT="1"/>
      <dgm:spPr/>
      <dgm:t>
        <a:bodyPr/>
        <a:lstStyle/>
        <a:p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HTML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B9C1E211-C647-45A5-A079-178C2ADA9934}" type="parTrans" cxnId="{D496B866-1568-4AE3-96FA-0E5E1E9FE1FB}">
      <dgm:prSet/>
      <dgm:spPr/>
    </dgm:pt>
    <dgm:pt modelId="{67878B2C-3123-4EBF-882F-C0077B0BB3CD}" type="sibTrans" cxnId="{D496B866-1568-4AE3-96FA-0E5E1E9FE1FB}">
      <dgm:prSet/>
      <dgm:spPr/>
    </dgm:pt>
    <dgm:pt modelId="{A6B0496E-DB92-478A-B774-21C8D961A189}">
      <dgm:prSet phldrT="[Text]" custT="1"/>
      <dgm:spPr/>
      <dgm:t>
        <a:bodyPr/>
        <a:lstStyle/>
        <a:p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CSS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ADCA586C-17D3-45F8-B2C2-6F6BCCC24D7A}" type="parTrans" cxnId="{BA25EFE2-9D56-4775-AE74-F85B488C4275}">
      <dgm:prSet/>
      <dgm:spPr/>
    </dgm:pt>
    <dgm:pt modelId="{F75B4DD4-111A-460E-922F-F8B3C82AA154}" type="sibTrans" cxnId="{BA25EFE2-9D56-4775-AE74-F85B488C4275}">
      <dgm:prSet/>
      <dgm:spPr/>
    </dgm:pt>
    <dgm:pt modelId="{42BAEFC8-6E3D-4238-93C5-B30F4B38447B}" type="pres">
      <dgm:prSet presAssocID="{E6F2E3A2-B166-484E-AEF6-A6DC01A9F3C1}" presName="Name0" presStyleCnt="0">
        <dgm:presLayoutVars>
          <dgm:dir/>
          <dgm:resizeHandles val="exact"/>
        </dgm:presLayoutVars>
      </dgm:prSet>
      <dgm:spPr/>
    </dgm:pt>
    <dgm:pt modelId="{A04D2604-14DD-4958-AF77-CDB50CD87D5F}" type="pres">
      <dgm:prSet presAssocID="{E83D20E0-7542-4351-AC38-266938992A6B}" presName="compNode" presStyleCnt="0"/>
      <dgm:spPr/>
    </dgm:pt>
    <dgm:pt modelId="{647F00F1-949F-4AEB-BF92-2C9E9E65B6AF}" type="pres">
      <dgm:prSet presAssocID="{E83D20E0-7542-4351-AC38-266938992A6B}" presName="pictRect" presStyleLbl="nod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</dgm:spPr>
    </dgm:pt>
    <dgm:pt modelId="{274393D7-0A68-4C26-B820-D2AE19355AED}" type="pres">
      <dgm:prSet presAssocID="{E83D20E0-7542-4351-AC38-266938992A6B}" presName="textRect" presStyleLbl="revTx" presStyleIdx="0" presStyleCnt="10">
        <dgm:presLayoutVars>
          <dgm:bulletEnabled val="1"/>
        </dgm:presLayoutVars>
      </dgm:prSet>
      <dgm:spPr/>
    </dgm:pt>
    <dgm:pt modelId="{0BC7767D-DE0A-4E9E-AA42-991F396960CB}" type="pres">
      <dgm:prSet presAssocID="{67878B2C-3123-4EBF-882F-C0077B0BB3CD}" presName="sibTrans" presStyleLbl="sibTrans2D1" presStyleIdx="0" presStyleCnt="0"/>
      <dgm:spPr/>
    </dgm:pt>
    <dgm:pt modelId="{4B657F14-CD78-40EB-9B52-AC27831D466D}" type="pres">
      <dgm:prSet presAssocID="{A6B0496E-DB92-478A-B774-21C8D961A189}" presName="compNode" presStyleCnt="0"/>
      <dgm:spPr/>
    </dgm:pt>
    <dgm:pt modelId="{3992074E-32C6-424E-A13E-BF8644F9CFF7}" type="pres">
      <dgm:prSet presAssocID="{A6B0496E-DB92-478A-B774-21C8D961A189}" presName="pictRect" presStyleLbl="node1" presStyleIdx="1" presStyleCnt="1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3372E552-F68C-4668-98CE-335691A52590}" type="pres">
      <dgm:prSet presAssocID="{A6B0496E-DB92-478A-B774-21C8D961A189}" presName="textRect" presStyleLbl="revTx" presStyleIdx="1" presStyleCnt="10">
        <dgm:presLayoutVars>
          <dgm:bulletEnabled val="1"/>
        </dgm:presLayoutVars>
      </dgm:prSet>
      <dgm:spPr/>
    </dgm:pt>
    <dgm:pt modelId="{87A88302-D536-4EFF-970C-D02EC6A4E1A0}" type="pres">
      <dgm:prSet presAssocID="{F75B4DD4-111A-460E-922F-F8B3C82AA154}" presName="sibTrans" presStyleLbl="sibTrans2D1" presStyleIdx="0" presStyleCnt="0"/>
      <dgm:spPr/>
    </dgm:pt>
    <dgm:pt modelId="{11598CEF-63FD-4EDA-940F-D76DDA9BB661}" type="pres">
      <dgm:prSet presAssocID="{49E22E17-A216-434C-95C5-0AB3BDC71F94}" presName="compNode" presStyleCnt="0"/>
      <dgm:spPr/>
    </dgm:pt>
    <dgm:pt modelId="{7D6F09E7-6E09-4306-8C12-8094EC192B76}" type="pres">
      <dgm:prSet presAssocID="{49E22E17-A216-434C-95C5-0AB3BDC71F94}" presName="pictRect" presStyleLbl="node1" presStyleIdx="2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33D96F2D-FDB6-4600-914A-A8A1584319F5}" type="pres">
      <dgm:prSet presAssocID="{49E22E17-A216-434C-95C5-0AB3BDC71F94}" presName="textRect" presStyleLbl="revTx" presStyleIdx="2" presStyleCnt="10">
        <dgm:presLayoutVars>
          <dgm:bulletEnabled val="1"/>
        </dgm:presLayoutVars>
      </dgm:prSet>
      <dgm:spPr/>
    </dgm:pt>
    <dgm:pt modelId="{78A3B9E7-C82A-41FA-8419-2DA8680EE8C6}" type="pres">
      <dgm:prSet presAssocID="{5722327B-2142-4E29-AFD0-1BBD565CE01E}" presName="sibTrans" presStyleLbl="sibTrans2D1" presStyleIdx="0" presStyleCnt="0"/>
      <dgm:spPr/>
    </dgm:pt>
    <dgm:pt modelId="{61F78E55-2EF2-4F06-A51E-3C454D0995CB}" type="pres">
      <dgm:prSet presAssocID="{87BB6FA8-E27B-453D-83F2-88F75B3F63FF}" presName="compNode" presStyleCnt="0"/>
      <dgm:spPr/>
    </dgm:pt>
    <dgm:pt modelId="{C0D3836E-304A-4BB9-B791-43E7745FE737}" type="pres">
      <dgm:prSet presAssocID="{87BB6FA8-E27B-453D-83F2-88F75B3F63FF}" presName="pictRect" presStyleLbl="node1" presStyleIdx="3" presStyleCnt="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28F4A31E-9205-4B16-B847-3D49A0345D4B}" type="pres">
      <dgm:prSet presAssocID="{87BB6FA8-E27B-453D-83F2-88F75B3F63FF}" presName="textRect" presStyleLbl="revTx" presStyleIdx="3" presStyleCnt="10">
        <dgm:presLayoutVars>
          <dgm:bulletEnabled val="1"/>
        </dgm:presLayoutVars>
      </dgm:prSet>
      <dgm:spPr/>
    </dgm:pt>
    <dgm:pt modelId="{9FD147F7-35AD-40C3-AD90-B670BB161DC4}" type="pres">
      <dgm:prSet presAssocID="{11483C12-D2E8-45A4-9C0A-939AD83ED02E}" presName="sibTrans" presStyleLbl="sibTrans2D1" presStyleIdx="0" presStyleCnt="0"/>
      <dgm:spPr/>
    </dgm:pt>
    <dgm:pt modelId="{C243E7D4-9DFB-4338-BF1B-E15B0B6E97AF}" type="pres">
      <dgm:prSet presAssocID="{ECBF01A9-2937-41F5-98F4-36E79DEDBBF5}" presName="compNode" presStyleCnt="0"/>
      <dgm:spPr/>
    </dgm:pt>
    <dgm:pt modelId="{FB8B9D2C-4B0D-427A-BF7E-7AEB5A047218}" type="pres">
      <dgm:prSet presAssocID="{ECBF01A9-2937-41F5-98F4-36E79DEDBBF5}" presName="pictRect" presStyleLbl="node1" presStyleIdx="4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</dgm:pt>
    <dgm:pt modelId="{7BF2998E-BC8B-4ED6-9F69-7BDCF9F29E2B}" type="pres">
      <dgm:prSet presAssocID="{ECBF01A9-2937-41F5-98F4-36E79DEDBBF5}" presName="textRect" presStyleLbl="revTx" presStyleIdx="4" presStyleCnt="10">
        <dgm:presLayoutVars>
          <dgm:bulletEnabled val="1"/>
        </dgm:presLayoutVars>
      </dgm:prSet>
      <dgm:spPr/>
    </dgm:pt>
    <dgm:pt modelId="{969C6474-804C-46E4-9AC7-DF4BB71AC02E}" type="pres">
      <dgm:prSet presAssocID="{607B34CA-FCFC-4D16-8892-6A0AB35617FA}" presName="sibTrans" presStyleLbl="sibTrans2D1" presStyleIdx="0" presStyleCnt="0"/>
      <dgm:spPr/>
    </dgm:pt>
    <dgm:pt modelId="{BAA25C43-3898-484E-BF34-EADAB3D1E81C}" type="pres">
      <dgm:prSet presAssocID="{64B3D67F-72F8-4B5C-83D2-E850DA28E179}" presName="compNode" presStyleCnt="0"/>
      <dgm:spPr/>
    </dgm:pt>
    <dgm:pt modelId="{441C66F1-3CA5-4096-8DA7-43307C9F68F8}" type="pres">
      <dgm:prSet presAssocID="{64B3D67F-72F8-4B5C-83D2-E850DA28E179}" presName="pictRect" presStyleLbl="node1" presStyleIdx="5" presStyleCnt="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</dgm:spPr>
    </dgm:pt>
    <dgm:pt modelId="{5C0C3E1D-8581-4D16-A122-9DCB20E8EC66}" type="pres">
      <dgm:prSet presAssocID="{64B3D67F-72F8-4B5C-83D2-E850DA28E179}" presName="textRect" presStyleLbl="revTx" presStyleIdx="5" presStyleCnt="10">
        <dgm:presLayoutVars>
          <dgm:bulletEnabled val="1"/>
        </dgm:presLayoutVars>
      </dgm:prSet>
      <dgm:spPr/>
    </dgm:pt>
    <dgm:pt modelId="{522A0D70-CC70-4D80-9A86-165B05AFCDE2}" type="pres">
      <dgm:prSet presAssocID="{0A5E0922-B299-40D1-A111-410E460AC855}" presName="sibTrans" presStyleLbl="sibTrans2D1" presStyleIdx="0" presStyleCnt="0"/>
      <dgm:spPr/>
    </dgm:pt>
    <dgm:pt modelId="{2C1A00C0-A81A-431D-AB19-030DB9A2C3BA}" type="pres">
      <dgm:prSet presAssocID="{650D7991-E6C7-4C81-AA06-9A9CDF3896C2}" presName="compNode" presStyleCnt="0"/>
      <dgm:spPr/>
    </dgm:pt>
    <dgm:pt modelId="{EEF566B6-EF7C-438C-99B4-D5A749EBB28B}" type="pres">
      <dgm:prSet presAssocID="{650D7991-E6C7-4C81-AA06-9A9CDF3896C2}" presName="pictRect" presStyleLbl="node1" presStyleIdx="6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</dgm:pt>
    <dgm:pt modelId="{CF255F2E-B78C-4459-99D1-C032F9B0F4C9}" type="pres">
      <dgm:prSet presAssocID="{650D7991-E6C7-4C81-AA06-9A9CDF3896C2}" presName="textRect" presStyleLbl="revTx" presStyleIdx="6" presStyleCnt="10">
        <dgm:presLayoutVars>
          <dgm:bulletEnabled val="1"/>
        </dgm:presLayoutVars>
      </dgm:prSet>
      <dgm:spPr/>
    </dgm:pt>
    <dgm:pt modelId="{1B63849B-5ACB-4EFC-86C6-7FEB14F5248C}" type="pres">
      <dgm:prSet presAssocID="{D749244D-19D8-41C5-A5D7-72E0B101C3FC}" presName="sibTrans" presStyleLbl="sibTrans2D1" presStyleIdx="0" presStyleCnt="0"/>
      <dgm:spPr/>
    </dgm:pt>
    <dgm:pt modelId="{92FBF713-1D69-4F81-B2D3-50AF951F175C}" type="pres">
      <dgm:prSet presAssocID="{2E46ADF3-7410-4CFF-850E-37D4E462E82A}" presName="compNode" presStyleCnt="0"/>
      <dgm:spPr/>
    </dgm:pt>
    <dgm:pt modelId="{03FB0753-3DDF-41B8-B2D4-1A9B658ABA33}" type="pres">
      <dgm:prSet presAssocID="{2E46ADF3-7410-4CFF-850E-37D4E462E82A}" presName="pictRect" presStyleLbl="node1" presStyleIdx="7" presStyleCnt="10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EE99A8B3-8892-480A-8B9A-9DCA38262F06}" type="pres">
      <dgm:prSet presAssocID="{2E46ADF3-7410-4CFF-850E-37D4E462E82A}" presName="textRect" presStyleLbl="revTx" presStyleIdx="7" presStyleCnt="10">
        <dgm:presLayoutVars>
          <dgm:bulletEnabled val="1"/>
        </dgm:presLayoutVars>
      </dgm:prSet>
      <dgm:spPr/>
    </dgm:pt>
    <dgm:pt modelId="{30D3D4D3-5A92-4A39-B6DC-4A02C4A9455B}" type="pres">
      <dgm:prSet presAssocID="{16B5EFC6-871C-4EAF-9F85-E2F8D2630314}" presName="sibTrans" presStyleLbl="sibTrans2D1" presStyleIdx="0" presStyleCnt="0"/>
      <dgm:spPr/>
    </dgm:pt>
    <dgm:pt modelId="{94E96D1A-3F56-43F8-A0A6-C969420C430C}" type="pres">
      <dgm:prSet presAssocID="{F717415E-ED9E-4C08-9AA7-E2A35045C29C}" presName="compNode" presStyleCnt="0"/>
      <dgm:spPr/>
    </dgm:pt>
    <dgm:pt modelId="{7BE46439-993E-49C9-B3D9-A6A7FEEC7C2A}" type="pres">
      <dgm:prSet presAssocID="{F717415E-ED9E-4C08-9AA7-E2A35045C29C}" presName="pictRect" presStyleLbl="node1" presStyleIdx="8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t="-52000" b="-52000"/>
          </a:stretch>
        </a:blipFill>
      </dgm:spPr>
    </dgm:pt>
    <dgm:pt modelId="{A28A1361-DDE1-4AA8-A479-17E026B91655}" type="pres">
      <dgm:prSet presAssocID="{F717415E-ED9E-4C08-9AA7-E2A35045C29C}" presName="textRect" presStyleLbl="revTx" presStyleIdx="8" presStyleCnt="10">
        <dgm:presLayoutVars>
          <dgm:bulletEnabled val="1"/>
        </dgm:presLayoutVars>
      </dgm:prSet>
      <dgm:spPr/>
    </dgm:pt>
    <dgm:pt modelId="{CAC59B60-6E0D-44E9-B2C7-F17451AAB296}" type="pres">
      <dgm:prSet presAssocID="{D91310D3-0822-4A50-9F83-312C90D6A30A}" presName="sibTrans" presStyleLbl="sibTrans2D1" presStyleIdx="0" presStyleCnt="0"/>
      <dgm:spPr/>
    </dgm:pt>
    <dgm:pt modelId="{6611AE6F-0709-4FA1-A762-F2477328D4D5}" type="pres">
      <dgm:prSet presAssocID="{35C3991D-A0CA-4EE6-A962-B183A5B18F3D}" presName="compNode" presStyleCnt="0"/>
      <dgm:spPr/>
    </dgm:pt>
    <dgm:pt modelId="{09129C9C-2DE5-4607-9A40-C5CBC8E44A5B}" type="pres">
      <dgm:prSet presAssocID="{35C3991D-A0CA-4EE6-A962-B183A5B18F3D}" presName="pictRect" presStyleLbl="node1" presStyleIdx="9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5D5D26EA-6ACA-4EB1-8B65-A951FFD395DA}" type="pres">
      <dgm:prSet presAssocID="{35C3991D-A0CA-4EE6-A962-B183A5B18F3D}" presName="textRect" presStyleLbl="revTx" presStyleIdx="9" presStyleCnt="10">
        <dgm:presLayoutVars>
          <dgm:bulletEnabled val="1"/>
        </dgm:presLayoutVars>
      </dgm:prSet>
      <dgm:spPr/>
    </dgm:pt>
  </dgm:ptLst>
  <dgm:cxnLst>
    <dgm:cxn modelId="{134BFA05-4BD1-4D44-8DE6-3FD3E20E2080}" type="presOf" srcId="{F75B4DD4-111A-460E-922F-F8B3C82AA154}" destId="{87A88302-D536-4EFF-970C-D02EC6A4E1A0}" srcOrd="0" destOrd="0" presId="urn:microsoft.com/office/officeart/2005/8/layout/pList1"/>
    <dgm:cxn modelId="{72C8AD0C-3448-4F31-97C9-0B0835EEF36C}" type="presOf" srcId="{607B34CA-FCFC-4D16-8892-6A0AB35617FA}" destId="{969C6474-804C-46E4-9AC7-DF4BB71AC02E}" srcOrd="0" destOrd="0" presId="urn:microsoft.com/office/officeart/2005/8/layout/pList1"/>
    <dgm:cxn modelId="{0EBF900E-C40E-4C5B-8E74-4ACBFD1CC1CD}" type="presOf" srcId="{67878B2C-3123-4EBF-882F-C0077B0BB3CD}" destId="{0BC7767D-DE0A-4E9E-AA42-991F396960CB}" srcOrd="0" destOrd="0" presId="urn:microsoft.com/office/officeart/2005/8/layout/pList1"/>
    <dgm:cxn modelId="{3F611A21-862A-4214-806F-1D556321525C}" type="presOf" srcId="{F717415E-ED9E-4C08-9AA7-E2A35045C29C}" destId="{A28A1361-DDE1-4AA8-A479-17E026B91655}" srcOrd="0" destOrd="0" presId="urn:microsoft.com/office/officeart/2005/8/layout/pList1"/>
    <dgm:cxn modelId="{B135FE42-3BED-4EA2-8B50-2120F982F449}" type="presOf" srcId="{87BB6FA8-E27B-453D-83F2-88F75B3F63FF}" destId="{28F4A31E-9205-4B16-B847-3D49A0345D4B}" srcOrd="0" destOrd="0" presId="urn:microsoft.com/office/officeart/2005/8/layout/pList1"/>
    <dgm:cxn modelId="{193E2765-7E43-4F28-9604-20DC9887A04F}" srcId="{E6F2E3A2-B166-484E-AEF6-A6DC01A9F3C1}" destId="{2E46ADF3-7410-4CFF-850E-37D4E462E82A}" srcOrd="7" destOrd="0" parTransId="{1E69EEFD-ADFF-4056-9561-8E181E6C42B9}" sibTransId="{16B5EFC6-871C-4EAF-9F85-E2F8D2630314}"/>
    <dgm:cxn modelId="{D496B866-1568-4AE3-96FA-0E5E1E9FE1FB}" srcId="{E6F2E3A2-B166-484E-AEF6-A6DC01A9F3C1}" destId="{E83D20E0-7542-4351-AC38-266938992A6B}" srcOrd="0" destOrd="0" parTransId="{B9C1E211-C647-45A5-A079-178C2ADA9934}" sibTransId="{67878B2C-3123-4EBF-882F-C0077B0BB3CD}"/>
    <dgm:cxn modelId="{8E81854B-4A1C-40C3-B5F3-0BB90F834CB1}" type="presOf" srcId="{E83D20E0-7542-4351-AC38-266938992A6B}" destId="{274393D7-0A68-4C26-B820-D2AE19355AED}" srcOrd="0" destOrd="0" presId="urn:microsoft.com/office/officeart/2005/8/layout/pList1"/>
    <dgm:cxn modelId="{A642496F-1085-432C-9A26-AEDB1FB67FAC}" srcId="{E6F2E3A2-B166-484E-AEF6-A6DC01A9F3C1}" destId="{650D7991-E6C7-4C81-AA06-9A9CDF3896C2}" srcOrd="6" destOrd="0" parTransId="{02CA24E2-B8CC-4CA9-AAF0-CE8E05BA94E0}" sibTransId="{D749244D-19D8-41C5-A5D7-72E0B101C3FC}"/>
    <dgm:cxn modelId="{C404E04F-DA00-44D2-88F0-39318D998C5B}" srcId="{E6F2E3A2-B166-484E-AEF6-A6DC01A9F3C1}" destId="{F717415E-ED9E-4C08-9AA7-E2A35045C29C}" srcOrd="8" destOrd="0" parTransId="{812EAEEB-93CC-4314-8D21-537FDAF7060D}" sibTransId="{D91310D3-0822-4A50-9F83-312C90D6A30A}"/>
    <dgm:cxn modelId="{B7B9495A-6B07-49EF-ABAC-75E7A9895A3E}" type="presOf" srcId="{0A5E0922-B299-40D1-A111-410E460AC855}" destId="{522A0D70-CC70-4D80-9A86-165B05AFCDE2}" srcOrd="0" destOrd="0" presId="urn:microsoft.com/office/officeart/2005/8/layout/pList1"/>
    <dgm:cxn modelId="{312E987D-61DE-45BB-B8B4-91C7026A9A83}" type="presOf" srcId="{49E22E17-A216-434C-95C5-0AB3BDC71F94}" destId="{33D96F2D-FDB6-4600-914A-A8A1584319F5}" srcOrd="0" destOrd="0" presId="urn:microsoft.com/office/officeart/2005/8/layout/pList1"/>
    <dgm:cxn modelId="{C9B05381-DED8-4DB2-9B5C-604D7650F04D}" type="presOf" srcId="{650D7991-E6C7-4C81-AA06-9A9CDF3896C2}" destId="{CF255F2E-B78C-4459-99D1-C032F9B0F4C9}" srcOrd="0" destOrd="0" presId="urn:microsoft.com/office/officeart/2005/8/layout/pList1"/>
    <dgm:cxn modelId="{9B805D94-1C3D-48A6-BF4A-1DFBC3A298C0}" type="presOf" srcId="{16B5EFC6-871C-4EAF-9F85-E2F8D2630314}" destId="{30D3D4D3-5A92-4A39-B6DC-4A02C4A9455B}" srcOrd="0" destOrd="0" presId="urn:microsoft.com/office/officeart/2005/8/layout/pList1"/>
    <dgm:cxn modelId="{8B3D2E96-1F7C-41A7-81A3-BAA887102C88}" type="presOf" srcId="{E6F2E3A2-B166-484E-AEF6-A6DC01A9F3C1}" destId="{42BAEFC8-6E3D-4238-93C5-B30F4B38447B}" srcOrd="0" destOrd="0" presId="urn:microsoft.com/office/officeart/2005/8/layout/pList1"/>
    <dgm:cxn modelId="{5CF1AA99-4225-4AE5-A926-E73B2F19C879}" type="presOf" srcId="{A6B0496E-DB92-478A-B774-21C8D961A189}" destId="{3372E552-F68C-4668-98CE-335691A52590}" srcOrd="0" destOrd="0" presId="urn:microsoft.com/office/officeart/2005/8/layout/pList1"/>
    <dgm:cxn modelId="{2CE7429C-AA0A-42C0-A08F-01E4DBF4DE18}" type="presOf" srcId="{D91310D3-0822-4A50-9F83-312C90D6A30A}" destId="{CAC59B60-6E0D-44E9-B2C7-F17451AAB296}" srcOrd="0" destOrd="0" presId="urn:microsoft.com/office/officeart/2005/8/layout/pList1"/>
    <dgm:cxn modelId="{A05DF09C-26A1-4FFD-ACCC-1C37841DC956}" srcId="{E6F2E3A2-B166-484E-AEF6-A6DC01A9F3C1}" destId="{49E22E17-A216-434C-95C5-0AB3BDC71F94}" srcOrd="2" destOrd="0" parTransId="{08E4824D-84C8-47AD-B0B4-EEF298061942}" sibTransId="{5722327B-2142-4E29-AFD0-1BBD565CE01E}"/>
    <dgm:cxn modelId="{379354A1-91E3-4A63-BF18-3102A5F2FD67}" type="presOf" srcId="{35C3991D-A0CA-4EE6-A962-B183A5B18F3D}" destId="{5D5D26EA-6ACA-4EB1-8B65-A951FFD395DA}" srcOrd="0" destOrd="0" presId="urn:microsoft.com/office/officeart/2005/8/layout/pList1"/>
    <dgm:cxn modelId="{C421D3B0-BA7C-4BDA-90F1-3BB6DADDD7FD}" type="presOf" srcId="{2E46ADF3-7410-4CFF-850E-37D4E462E82A}" destId="{EE99A8B3-8892-480A-8B9A-9DCA38262F06}" srcOrd="0" destOrd="0" presId="urn:microsoft.com/office/officeart/2005/8/layout/pList1"/>
    <dgm:cxn modelId="{5E1557BF-D01E-4A07-865F-CB0CFF5840CA}" type="presOf" srcId="{ECBF01A9-2937-41F5-98F4-36E79DEDBBF5}" destId="{7BF2998E-BC8B-4ED6-9F69-7BDCF9F29E2B}" srcOrd="0" destOrd="0" presId="urn:microsoft.com/office/officeart/2005/8/layout/pList1"/>
    <dgm:cxn modelId="{BD6630C9-8C69-43E8-B380-19ADBA828566}" type="presOf" srcId="{64B3D67F-72F8-4B5C-83D2-E850DA28E179}" destId="{5C0C3E1D-8581-4D16-A122-9DCB20E8EC66}" srcOrd="0" destOrd="0" presId="urn:microsoft.com/office/officeart/2005/8/layout/pList1"/>
    <dgm:cxn modelId="{7C40C7CD-A010-4738-84AC-4EA0D1BA88D6}" srcId="{E6F2E3A2-B166-484E-AEF6-A6DC01A9F3C1}" destId="{64B3D67F-72F8-4B5C-83D2-E850DA28E179}" srcOrd="5" destOrd="0" parTransId="{02B33DD5-A46E-4C4F-AB0F-24C2531CD322}" sibTransId="{0A5E0922-B299-40D1-A111-410E460AC855}"/>
    <dgm:cxn modelId="{5847D4D5-921D-4B54-9AF0-A4B437A0612E}" srcId="{E6F2E3A2-B166-484E-AEF6-A6DC01A9F3C1}" destId="{35C3991D-A0CA-4EE6-A962-B183A5B18F3D}" srcOrd="9" destOrd="0" parTransId="{20F92A1A-EB73-4A9D-ACB8-6542A2D324BF}" sibTransId="{1C4A5FE1-8F08-4878-AE12-6DB60CF21C83}"/>
    <dgm:cxn modelId="{BA25EFE2-9D56-4775-AE74-F85B488C4275}" srcId="{E6F2E3A2-B166-484E-AEF6-A6DC01A9F3C1}" destId="{A6B0496E-DB92-478A-B774-21C8D961A189}" srcOrd="1" destOrd="0" parTransId="{ADCA586C-17D3-45F8-B2C2-6F6BCCC24D7A}" sibTransId="{F75B4DD4-111A-460E-922F-F8B3C82AA154}"/>
    <dgm:cxn modelId="{3459D9F2-5896-4840-B7FB-08BFA879F398}" type="presOf" srcId="{D749244D-19D8-41C5-A5D7-72E0B101C3FC}" destId="{1B63849B-5ACB-4EFC-86C6-7FEB14F5248C}" srcOrd="0" destOrd="0" presId="urn:microsoft.com/office/officeart/2005/8/layout/pList1"/>
    <dgm:cxn modelId="{61C6C7F3-D4BA-4362-8DC6-9291324DFD53}" type="presOf" srcId="{5722327B-2142-4E29-AFD0-1BBD565CE01E}" destId="{78A3B9E7-C82A-41FA-8419-2DA8680EE8C6}" srcOrd="0" destOrd="0" presId="urn:microsoft.com/office/officeart/2005/8/layout/pList1"/>
    <dgm:cxn modelId="{730F93F5-B471-454D-906E-2DE023FDBAB7}" srcId="{E6F2E3A2-B166-484E-AEF6-A6DC01A9F3C1}" destId="{87BB6FA8-E27B-453D-83F2-88F75B3F63FF}" srcOrd="3" destOrd="0" parTransId="{4E40C668-2D81-4CD2-AE48-95369FFB1C0E}" sibTransId="{11483C12-D2E8-45A4-9C0A-939AD83ED02E}"/>
    <dgm:cxn modelId="{2C7B1FF8-15E4-436A-A386-FD901F86676E}" type="presOf" srcId="{11483C12-D2E8-45A4-9C0A-939AD83ED02E}" destId="{9FD147F7-35AD-40C3-AD90-B670BB161DC4}" srcOrd="0" destOrd="0" presId="urn:microsoft.com/office/officeart/2005/8/layout/pList1"/>
    <dgm:cxn modelId="{8206C2FF-4DDE-4A4A-8661-6AFC5FCE36F7}" srcId="{E6F2E3A2-B166-484E-AEF6-A6DC01A9F3C1}" destId="{ECBF01A9-2937-41F5-98F4-36E79DEDBBF5}" srcOrd="4" destOrd="0" parTransId="{845AB7C5-CEFE-4AC3-9403-D6B3360FFD2B}" sibTransId="{607B34CA-FCFC-4D16-8892-6A0AB35617FA}"/>
    <dgm:cxn modelId="{BD5EB2A4-266D-4E9B-A2A5-E01CB6BA2C6B}" type="presParOf" srcId="{42BAEFC8-6E3D-4238-93C5-B30F4B38447B}" destId="{A04D2604-14DD-4958-AF77-CDB50CD87D5F}" srcOrd="0" destOrd="0" presId="urn:microsoft.com/office/officeart/2005/8/layout/pList1"/>
    <dgm:cxn modelId="{DFDB82FC-D15D-45D2-A89F-064434DFEE08}" type="presParOf" srcId="{A04D2604-14DD-4958-AF77-CDB50CD87D5F}" destId="{647F00F1-949F-4AEB-BF92-2C9E9E65B6AF}" srcOrd="0" destOrd="0" presId="urn:microsoft.com/office/officeart/2005/8/layout/pList1"/>
    <dgm:cxn modelId="{53263A14-7487-4DBB-B465-EBFCA50F5A18}" type="presParOf" srcId="{A04D2604-14DD-4958-AF77-CDB50CD87D5F}" destId="{274393D7-0A68-4C26-B820-D2AE19355AED}" srcOrd="1" destOrd="0" presId="urn:microsoft.com/office/officeart/2005/8/layout/pList1"/>
    <dgm:cxn modelId="{3536841C-61D4-4A2A-9DE5-2ACFA9A355F1}" type="presParOf" srcId="{42BAEFC8-6E3D-4238-93C5-B30F4B38447B}" destId="{0BC7767D-DE0A-4E9E-AA42-991F396960CB}" srcOrd="1" destOrd="0" presId="urn:microsoft.com/office/officeart/2005/8/layout/pList1"/>
    <dgm:cxn modelId="{FF1A6E69-333F-4C51-8D60-BC474F215FC8}" type="presParOf" srcId="{42BAEFC8-6E3D-4238-93C5-B30F4B38447B}" destId="{4B657F14-CD78-40EB-9B52-AC27831D466D}" srcOrd="2" destOrd="0" presId="urn:microsoft.com/office/officeart/2005/8/layout/pList1"/>
    <dgm:cxn modelId="{3F96610E-ECF9-464A-8996-D154CDDA5991}" type="presParOf" srcId="{4B657F14-CD78-40EB-9B52-AC27831D466D}" destId="{3992074E-32C6-424E-A13E-BF8644F9CFF7}" srcOrd="0" destOrd="0" presId="urn:microsoft.com/office/officeart/2005/8/layout/pList1"/>
    <dgm:cxn modelId="{563E59B1-B96A-4D20-A93B-D60B6577757A}" type="presParOf" srcId="{4B657F14-CD78-40EB-9B52-AC27831D466D}" destId="{3372E552-F68C-4668-98CE-335691A52590}" srcOrd="1" destOrd="0" presId="urn:microsoft.com/office/officeart/2005/8/layout/pList1"/>
    <dgm:cxn modelId="{3D6AF051-B961-4161-9939-9CA611DADFC7}" type="presParOf" srcId="{42BAEFC8-6E3D-4238-93C5-B30F4B38447B}" destId="{87A88302-D536-4EFF-970C-D02EC6A4E1A0}" srcOrd="3" destOrd="0" presId="urn:microsoft.com/office/officeart/2005/8/layout/pList1"/>
    <dgm:cxn modelId="{2837A050-8B24-4D09-8229-69E9F9A3C08C}" type="presParOf" srcId="{42BAEFC8-6E3D-4238-93C5-B30F4B38447B}" destId="{11598CEF-63FD-4EDA-940F-D76DDA9BB661}" srcOrd="4" destOrd="0" presId="urn:microsoft.com/office/officeart/2005/8/layout/pList1"/>
    <dgm:cxn modelId="{3132A097-C732-4C0A-B94F-8D6A3CA8FFD6}" type="presParOf" srcId="{11598CEF-63FD-4EDA-940F-D76DDA9BB661}" destId="{7D6F09E7-6E09-4306-8C12-8094EC192B76}" srcOrd="0" destOrd="0" presId="urn:microsoft.com/office/officeart/2005/8/layout/pList1"/>
    <dgm:cxn modelId="{7E684E28-C370-4DAF-B831-C45B0B5B931B}" type="presParOf" srcId="{11598CEF-63FD-4EDA-940F-D76DDA9BB661}" destId="{33D96F2D-FDB6-4600-914A-A8A1584319F5}" srcOrd="1" destOrd="0" presId="urn:microsoft.com/office/officeart/2005/8/layout/pList1"/>
    <dgm:cxn modelId="{9CEB93BE-7D76-459B-8768-5048710082FF}" type="presParOf" srcId="{42BAEFC8-6E3D-4238-93C5-B30F4B38447B}" destId="{78A3B9E7-C82A-41FA-8419-2DA8680EE8C6}" srcOrd="5" destOrd="0" presId="urn:microsoft.com/office/officeart/2005/8/layout/pList1"/>
    <dgm:cxn modelId="{0C42EA26-D518-4207-95F2-A69A72FECE5B}" type="presParOf" srcId="{42BAEFC8-6E3D-4238-93C5-B30F4B38447B}" destId="{61F78E55-2EF2-4F06-A51E-3C454D0995CB}" srcOrd="6" destOrd="0" presId="urn:microsoft.com/office/officeart/2005/8/layout/pList1"/>
    <dgm:cxn modelId="{758B9A00-89C3-42E9-916C-4829BD5504F2}" type="presParOf" srcId="{61F78E55-2EF2-4F06-A51E-3C454D0995CB}" destId="{C0D3836E-304A-4BB9-B791-43E7745FE737}" srcOrd="0" destOrd="0" presId="urn:microsoft.com/office/officeart/2005/8/layout/pList1"/>
    <dgm:cxn modelId="{AE07DF33-CAC4-42F9-A2CD-E182A937F02C}" type="presParOf" srcId="{61F78E55-2EF2-4F06-A51E-3C454D0995CB}" destId="{28F4A31E-9205-4B16-B847-3D49A0345D4B}" srcOrd="1" destOrd="0" presId="urn:microsoft.com/office/officeart/2005/8/layout/pList1"/>
    <dgm:cxn modelId="{DA13DCF9-2A5F-4A05-B7A3-1CA7DDEAAAF2}" type="presParOf" srcId="{42BAEFC8-6E3D-4238-93C5-B30F4B38447B}" destId="{9FD147F7-35AD-40C3-AD90-B670BB161DC4}" srcOrd="7" destOrd="0" presId="urn:microsoft.com/office/officeart/2005/8/layout/pList1"/>
    <dgm:cxn modelId="{F51C89A9-7607-496B-BC6C-315C6E36D789}" type="presParOf" srcId="{42BAEFC8-6E3D-4238-93C5-B30F4B38447B}" destId="{C243E7D4-9DFB-4338-BF1B-E15B0B6E97AF}" srcOrd="8" destOrd="0" presId="urn:microsoft.com/office/officeart/2005/8/layout/pList1"/>
    <dgm:cxn modelId="{84D4B607-034F-491D-9C91-02BA8A0AF70F}" type="presParOf" srcId="{C243E7D4-9DFB-4338-BF1B-E15B0B6E97AF}" destId="{FB8B9D2C-4B0D-427A-BF7E-7AEB5A047218}" srcOrd="0" destOrd="0" presId="urn:microsoft.com/office/officeart/2005/8/layout/pList1"/>
    <dgm:cxn modelId="{146C9714-84BF-4218-9405-4519F71FB9F6}" type="presParOf" srcId="{C243E7D4-9DFB-4338-BF1B-E15B0B6E97AF}" destId="{7BF2998E-BC8B-4ED6-9F69-7BDCF9F29E2B}" srcOrd="1" destOrd="0" presId="urn:microsoft.com/office/officeart/2005/8/layout/pList1"/>
    <dgm:cxn modelId="{1C34BFEF-E291-4C4E-A35D-01F6A0327F2B}" type="presParOf" srcId="{42BAEFC8-6E3D-4238-93C5-B30F4B38447B}" destId="{969C6474-804C-46E4-9AC7-DF4BB71AC02E}" srcOrd="9" destOrd="0" presId="urn:microsoft.com/office/officeart/2005/8/layout/pList1"/>
    <dgm:cxn modelId="{E16E40F7-012A-424D-8E7B-80B2BD5643E7}" type="presParOf" srcId="{42BAEFC8-6E3D-4238-93C5-B30F4B38447B}" destId="{BAA25C43-3898-484E-BF34-EADAB3D1E81C}" srcOrd="10" destOrd="0" presId="urn:microsoft.com/office/officeart/2005/8/layout/pList1"/>
    <dgm:cxn modelId="{4A377AA3-C727-45E6-9CCD-0575FAEF04BC}" type="presParOf" srcId="{BAA25C43-3898-484E-BF34-EADAB3D1E81C}" destId="{441C66F1-3CA5-4096-8DA7-43307C9F68F8}" srcOrd="0" destOrd="0" presId="urn:microsoft.com/office/officeart/2005/8/layout/pList1"/>
    <dgm:cxn modelId="{9C16DB90-8BDA-4E4A-8969-868112462CEA}" type="presParOf" srcId="{BAA25C43-3898-484E-BF34-EADAB3D1E81C}" destId="{5C0C3E1D-8581-4D16-A122-9DCB20E8EC66}" srcOrd="1" destOrd="0" presId="urn:microsoft.com/office/officeart/2005/8/layout/pList1"/>
    <dgm:cxn modelId="{D7BB0072-327F-42BF-97C7-AE49C16E18B7}" type="presParOf" srcId="{42BAEFC8-6E3D-4238-93C5-B30F4B38447B}" destId="{522A0D70-CC70-4D80-9A86-165B05AFCDE2}" srcOrd="11" destOrd="0" presId="urn:microsoft.com/office/officeart/2005/8/layout/pList1"/>
    <dgm:cxn modelId="{24490EE8-78FF-4027-8490-DCD604CE1203}" type="presParOf" srcId="{42BAEFC8-6E3D-4238-93C5-B30F4B38447B}" destId="{2C1A00C0-A81A-431D-AB19-030DB9A2C3BA}" srcOrd="12" destOrd="0" presId="urn:microsoft.com/office/officeart/2005/8/layout/pList1"/>
    <dgm:cxn modelId="{2C6E100A-B2AF-46A1-94F9-94E5A5AA5CBE}" type="presParOf" srcId="{2C1A00C0-A81A-431D-AB19-030DB9A2C3BA}" destId="{EEF566B6-EF7C-438C-99B4-D5A749EBB28B}" srcOrd="0" destOrd="0" presId="urn:microsoft.com/office/officeart/2005/8/layout/pList1"/>
    <dgm:cxn modelId="{AC6715A7-2E63-40D3-9E33-0C3165D6DA8D}" type="presParOf" srcId="{2C1A00C0-A81A-431D-AB19-030DB9A2C3BA}" destId="{CF255F2E-B78C-4459-99D1-C032F9B0F4C9}" srcOrd="1" destOrd="0" presId="urn:microsoft.com/office/officeart/2005/8/layout/pList1"/>
    <dgm:cxn modelId="{D309F201-2724-4D7D-BE5C-17621980BC08}" type="presParOf" srcId="{42BAEFC8-6E3D-4238-93C5-B30F4B38447B}" destId="{1B63849B-5ACB-4EFC-86C6-7FEB14F5248C}" srcOrd="13" destOrd="0" presId="urn:microsoft.com/office/officeart/2005/8/layout/pList1"/>
    <dgm:cxn modelId="{F5E90D2E-1A1A-4F1B-8D26-BDD3FE3D9698}" type="presParOf" srcId="{42BAEFC8-6E3D-4238-93C5-B30F4B38447B}" destId="{92FBF713-1D69-4F81-B2D3-50AF951F175C}" srcOrd="14" destOrd="0" presId="urn:microsoft.com/office/officeart/2005/8/layout/pList1"/>
    <dgm:cxn modelId="{B0FE8409-FC7C-420C-9652-51B5F996B30F}" type="presParOf" srcId="{92FBF713-1D69-4F81-B2D3-50AF951F175C}" destId="{03FB0753-3DDF-41B8-B2D4-1A9B658ABA33}" srcOrd="0" destOrd="0" presId="urn:microsoft.com/office/officeart/2005/8/layout/pList1"/>
    <dgm:cxn modelId="{CF3B04C4-50F9-43BF-8A68-198D75DE59AF}" type="presParOf" srcId="{92FBF713-1D69-4F81-B2D3-50AF951F175C}" destId="{EE99A8B3-8892-480A-8B9A-9DCA38262F06}" srcOrd="1" destOrd="0" presId="urn:microsoft.com/office/officeart/2005/8/layout/pList1"/>
    <dgm:cxn modelId="{1C976918-53FE-49EB-BD64-768C6811F841}" type="presParOf" srcId="{42BAEFC8-6E3D-4238-93C5-B30F4B38447B}" destId="{30D3D4D3-5A92-4A39-B6DC-4A02C4A9455B}" srcOrd="15" destOrd="0" presId="urn:microsoft.com/office/officeart/2005/8/layout/pList1"/>
    <dgm:cxn modelId="{85BBE7BB-04EC-4E9D-9A88-BEE20BEB1E22}" type="presParOf" srcId="{42BAEFC8-6E3D-4238-93C5-B30F4B38447B}" destId="{94E96D1A-3F56-43F8-A0A6-C969420C430C}" srcOrd="16" destOrd="0" presId="urn:microsoft.com/office/officeart/2005/8/layout/pList1"/>
    <dgm:cxn modelId="{AF593548-A6A9-47D9-A3FB-EA54CEB81298}" type="presParOf" srcId="{94E96D1A-3F56-43F8-A0A6-C969420C430C}" destId="{7BE46439-993E-49C9-B3D9-A6A7FEEC7C2A}" srcOrd="0" destOrd="0" presId="urn:microsoft.com/office/officeart/2005/8/layout/pList1"/>
    <dgm:cxn modelId="{A1A7F919-84C3-498F-B194-763C8E987C28}" type="presParOf" srcId="{94E96D1A-3F56-43F8-A0A6-C969420C430C}" destId="{A28A1361-DDE1-4AA8-A479-17E026B91655}" srcOrd="1" destOrd="0" presId="urn:microsoft.com/office/officeart/2005/8/layout/pList1"/>
    <dgm:cxn modelId="{34007BD4-3919-401E-A424-C0F50BCA61A8}" type="presParOf" srcId="{42BAEFC8-6E3D-4238-93C5-B30F4B38447B}" destId="{CAC59B60-6E0D-44E9-B2C7-F17451AAB296}" srcOrd="17" destOrd="0" presId="urn:microsoft.com/office/officeart/2005/8/layout/pList1"/>
    <dgm:cxn modelId="{1A02B450-FA9A-4332-A0A3-27662E41F1FD}" type="presParOf" srcId="{42BAEFC8-6E3D-4238-93C5-B30F4B38447B}" destId="{6611AE6F-0709-4FA1-A762-F2477328D4D5}" srcOrd="18" destOrd="0" presId="urn:microsoft.com/office/officeart/2005/8/layout/pList1"/>
    <dgm:cxn modelId="{D370E363-0813-4CF2-BD50-51679951BABB}" type="presParOf" srcId="{6611AE6F-0709-4FA1-A762-F2477328D4D5}" destId="{09129C9C-2DE5-4607-9A40-C5CBC8E44A5B}" srcOrd="0" destOrd="0" presId="urn:microsoft.com/office/officeart/2005/8/layout/pList1"/>
    <dgm:cxn modelId="{46DD94CE-5973-4272-BB15-EADB607C0288}" type="presParOf" srcId="{6611AE6F-0709-4FA1-A762-F2477328D4D5}" destId="{5D5D26EA-6ACA-4EB1-8B65-A951FFD395D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881497-6063-48F7-B6B6-301E234FF20A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E2595AE-31C6-4B44-8F6E-5F1D634EBAA8}">
      <dgm:prSet phldrT="[Text]"/>
      <dgm:spPr/>
      <dgm:t>
        <a:bodyPr/>
        <a:lstStyle/>
        <a:p>
          <a:r>
            <a:rPr lang="en-US" dirty="0" err="1"/>
            <a:t>Kehadiran</a:t>
          </a:r>
          <a:endParaRPr lang="en-ID" dirty="0"/>
        </a:p>
      </dgm:t>
    </dgm:pt>
    <dgm:pt modelId="{7C0BC8DA-2FA3-4819-91B8-58AF4C5D7510}" type="parTrans" cxnId="{7FE7FC94-87A4-4DB9-AAF9-4274D48406D3}">
      <dgm:prSet/>
      <dgm:spPr/>
      <dgm:t>
        <a:bodyPr/>
        <a:lstStyle/>
        <a:p>
          <a:endParaRPr lang="en-ID"/>
        </a:p>
      </dgm:t>
    </dgm:pt>
    <dgm:pt modelId="{0889E7FC-512F-4B23-9580-0C59C7D3EA46}" type="sibTrans" cxnId="{7FE7FC94-87A4-4DB9-AAF9-4274D48406D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en-ID"/>
        </a:p>
      </dgm:t>
    </dgm:pt>
    <dgm:pt modelId="{BA1BC35F-4C57-465F-9DC3-FCC236CB3ED5}">
      <dgm:prSet phldrT="[Text]"/>
      <dgm:spPr/>
      <dgm:t>
        <a:bodyPr/>
        <a:lstStyle/>
        <a:p>
          <a:r>
            <a:rPr lang="en-US" dirty="0"/>
            <a:t>Waktu </a:t>
          </a:r>
          <a:r>
            <a:rPr lang="en-US" dirty="0" err="1"/>
            <a:t>Perkulihan</a:t>
          </a:r>
          <a:endParaRPr lang="en-ID" dirty="0"/>
        </a:p>
      </dgm:t>
    </dgm:pt>
    <dgm:pt modelId="{53D86762-29C4-4914-9E3D-E05C12FAD449}" type="parTrans" cxnId="{80072732-57B2-4356-9DC3-BC8AC53195A0}">
      <dgm:prSet/>
      <dgm:spPr/>
      <dgm:t>
        <a:bodyPr/>
        <a:lstStyle/>
        <a:p>
          <a:endParaRPr lang="en-ID"/>
        </a:p>
      </dgm:t>
    </dgm:pt>
    <dgm:pt modelId="{2D184A6E-6D9D-4E65-B7E8-DB2D240F7B7A}" type="sibTrans" cxnId="{80072732-57B2-4356-9DC3-BC8AC53195A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ID"/>
        </a:p>
      </dgm:t>
    </dgm:pt>
    <dgm:pt modelId="{9A921056-0179-4976-9A9E-772C989E43CB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Perangkat</a:t>
          </a:r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Komunikasi</a:t>
          </a:r>
          <a:endParaRPr lang="en-ID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7D78B73-3C33-49B4-BDA9-C8FAD78ABBFF}" type="parTrans" cxnId="{4FAF22F2-06CF-4513-896C-0493DA292BF4}">
      <dgm:prSet/>
      <dgm:spPr/>
      <dgm:t>
        <a:bodyPr/>
        <a:lstStyle/>
        <a:p>
          <a:endParaRPr lang="en-ID"/>
        </a:p>
      </dgm:t>
    </dgm:pt>
    <dgm:pt modelId="{ABC2D5FA-0A6E-429F-8EFB-33D0E7712EFE}" type="sibTrans" cxnId="{4FAF22F2-06CF-4513-896C-0493DA292BF4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5000" r="-5000"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en-ID"/>
        </a:p>
      </dgm:t>
    </dgm:pt>
    <dgm:pt modelId="{E2F18D42-3198-4135-9B40-C5E08D198554}">
      <dgm:prSet phldrT="[Text]"/>
      <dgm:spPr/>
      <dgm:t>
        <a:bodyPr/>
        <a:lstStyle/>
        <a:p>
          <a:r>
            <a:rPr lang="en-US" dirty="0" err="1"/>
            <a:t>Informasi</a:t>
          </a:r>
          <a:r>
            <a:rPr lang="en-US" dirty="0"/>
            <a:t> Nilai</a:t>
          </a:r>
          <a:endParaRPr lang="en-ID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DD1BE4D4-EDFD-44C4-AE72-973962925D7D}" type="parTrans" cxnId="{A49A3646-4CB8-47AB-8337-219412B329E9}">
      <dgm:prSet/>
      <dgm:spPr/>
      <dgm:t>
        <a:bodyPr/>
        <a:lstStyle/>
        <a:p>
          <a:endParaRPr lang="en-ID"/>
        </a:p>
      </dgm:t>
    </dgm:pt>
    <dgm:pt modelId="{56CC80A1-6D66-4D34-8F37-6D9BFB485A38}" type="sibTrans" cxnId="{A49A3646-4CB8-47AB-8337-219412B329E9}">
      <dgm:prSet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ID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ACDAA136-2B25-4B1D-8379-EF92E39E2F6C}" type="pres">
      <dgm:prSet presAssocID="{AD881497-6063-48F7-B6B6-301E234FF20A}" presName="Name0" presStyleCnt="0">
        <dgm:presLayoutVars>
          <dgm:chMax val="21"/>
          <dgm:chPref val="21"/>
        </dgm:presLayoutVars>
      </dgm:prSet>
      <dgm:spPr/>
    </dgm:pt>
    <dgm:pt modelId="{5C8FDDAA-B8F2-4B97-979B-681A8BCA1C5F}" type="pres">
      <dgm:prSet presAssocID="{E2F18D42-3198-4135-9B40-C5E08D198554}" presName="text1" presStyleCnt="0"/>
      <dgm:spPr/>
    </dgm:pt>
    <dgm:pt modelId="{B72B0873-14CF-4470-AD2D-8CA6BF7F0C14}" type="pres">
      <dgm:prSet presAssocID="{E2F18D42-3198-4135-9B40-C5E08D198554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BC2C426E-E30A-45ED-995C-FE2580C11F25}" type="pres">
      <dgm:prSet presAssocID="{E2F18D42-3198-4135-9B40-C5E08D198554}" presName="textaccent1" presStyleCnt="0"/>
      <dgm:spPr/>
    </dgm:pt>
    <dgm:pt modelId="{2FE27945-16E0-44F4-9893-244FA5CBEB48}" type="pres">
      <dgm:prSet presAssocID="{E2F18D42-3198-4135-9B40-C5E08D198554}" presName="accentRepeatNode" presStyleLbl="solidAlignAcc1" presStyleIdx="0" presStyleCnt="8"/>
      <dgm:spPr/>
    </dgm:pt>
    <dgm:pt modelId="{CCD24C3D-B44B-4D95-B8EF-7DAC77F23E5B}" type="pres">
      <dgm:prSet presAssocID="{56CC80A1-6D66-4D34-8F37-6D9BFB485A38}" presName="image1" presStyleCnt="0"/>
      <dgm:spPr/>
    </dgm:pt>
    <dgm:pt modelId="{E3464F54-2ED0-4723-8F4B-095EBAF5709D}" type="pres">
      <dgm:prSet presAssocID="{56CC80A1-6D66-4D34-8F37-6D9BFB485A38}" presName="imageRepeatNode" presStyleLbl="alignAcc1" presStyleIdx="0" presStyleCnt="4"/>
      <dgm:spPr/>
    </dgm:pt>
    <dgm:pt modelId="{E12A84B8-43A4-40BE-9026-9C398D9A03C9}" type="pres">
      <dgm:prSet presAssocID="{56CC80A1-6D66-4D34-8F37-6D9BFB485A38}" presName="imageaccent1" presStyleCnt="0"/>
      <dgm:spPr/>
    </dgm:pt>
    <dgm:pt modelId="{D5B6D10B-22C0-4F88-A7F8-57B52475A307}" type="pres">
      <dgm:prSet presAssocID="{56CC80A1-6D66-4D34-8F37-6D9BFB485A38}" presName="accentRepeatNode" presStyleLbl="solidAlignAcc1" presStyleIdx="1" presStyleCnt="8"/>
      <dgm:spPr/>
    </dgm:pt>
    <dgm:pt modelId="{7BB2A589-FF08-4432-B814-BE31692B7CFC}" type="pres">
      <dgm:prSet presAssocID="{3E2595AE-31C6-4B44-8F6E-5F1D634EBAA8}" presName="text2" presStyleCnt="0"/>
      <dgm:spPr/>
    </dgm:pt>
    <dgm:pt modelId="{C602716D-7573-4EAF-BEDC-24EBB70D193F}" type="pres">
      <dgm:prSet presAssocID="{3E2595AE-31C6-4B44-8F6E-5F1D634EBAA8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06A286F-726E-4A91-B086-6831A8C38DAD}" type="pres">
      <dgm:prSet presAssocID="{3E2595AE-31C6-4B44-8F6E-5F1D634EBAA8}" presName="textaccent2" presStyleCnt="0"/>
      <dgm:spPr/>
    </dgm:pt>
    <dgm:pt modelId="{0092B6C3-1DB6-44D4-9DDE-AA8CE2A80CA9}" type="pres">
      <dgm:prSet presAssocID="{3E2595AE-31C6-4B44-8F6E-5F1D634EBAA8}" presName="accentRepeatNode" presStyleLbl="solidAlignAcc1" presStyleIdx="2" presStyleCnt="8"/>
      <dgm:spPr/>
    </dgm:pt>
    <dgm:pt modelId="{52FD9F43-2F32-400D-87D3-B0AD0A6EE158}" type="pres">
      <dgm:prSet presAssocID="{0889E7FC-512F-4B23-9580-0C59C7D3EA46}" presName="image2" presStyleCnt="0"/>
      <dgm:spPr/>
    </dgm:pt>
    <dgm:pt modelId="{52513B96-6B1E-4BFF-AC3D-5C494F0E2852}" type="pres">
      <dgm:prSet presAssocID="{0889E7FC-512F-4B23-9580-0C59C7D3EA46}" presName="imageRepeatNode" presStyleLbl="alignAcc1" presStyleIdx="1" presStyleCnt="4"/>
      <dgm:spPr/>
    </dgm:pt>
    <dgm:pt modelId="{224DB63C-54D1-4E47-AFAC-F79944031E78}" type="pres">
      <dgm:prSet presAssocID="{0889E7FC-512F-4B23-9580-0C59C7D3EA46}" presName="imageaccent2" presStyleCnt="0"/>
      <dgm:spPr/>
    </dgm:pt>
    <dgm:pt modelId="{460D95E6-BE73-44CD-9EC9-0FF989E0CD7D}" type="pres">
      <dgm:prSet presAssocID="{0889E7FC-512F-4B23-9580-0C59C7D3EA46}" presName="accentRepeatNode" presStyleLbl="solidAlignAcc1" presStyleIdx="3" presStyleCnt="8"/>
      <dgm:spPr/>
    </dgm:pt>
    <dgm:pt modelId="{ADBD960F-3AB9-4A8C-B05F-25CBBCEFC667}" type="pres">
      <dgm:prSet presAssocID="{BA1BC35F-4C57-465F-9DC3-FCC236CB3ED5}" presName="text3" presStyleCnt="0"/>
      <dgm:spPr/>
    </dgm:pt>
    <dgm:pt modelId="{ADE70EBD-9E64-4A2A-9741-F7A04075653D}" type="pres">
      <dgm:prSet presAssocID="{BA1BC35F-4C57-465F-9DC3-FCC236CB3ED5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6EDC710-BA2A-47CD-BEAC-E8C1E4873BD3}" type="pres">
      <dgm:prSet presAssocID="{BA1BC35F-4C57-465F-9DC3-FCC236CB3ED5}" presName="textaccent3" presStyleCnt="0"/>
      <dgm:spPr/>
    </dgm:pt>
    <dgm:pt modelId="{0343F5B2-5FFB-4DF6-9D45-4C1C477213C3}" type="pres">
      <dgm:prSet presAssocID="{BA1BC35F-4C57-465F-9DC3-FCC236CB3ED5}" presName="accentRepeatNode" presStyleLbl="solidAlignAcc1" presStyleIdx="4" presStyleCnt="8"/>
      <dgm:spPr/>
    </dgm:pt>
    <dgm:pt modelId="{F96EDAAD-304E-48FC-9F7B-AC4BD2587240}" type="pres">
      <dgm:prSet presAssocID="{2D184A6E-6D9D-4E65-B7E8-DB2D240F7B7A}" presName="image3" presStyleCnt="0"/>
      <dgm:spPr/>
    </dgm:pt>
    <dgm:pt modelId="{95EA6E1E-9808-46BB-8530-47EA653AAAE7}" type="pres">
      <dgm:prSet presAssocID="{2D184A6E-6D9D-4E65-B7E8-DB2D240F7B7A}" presName="imageRepeatNode" presStyleLbl="alignAcc1" presStyleIdx="2" presStyleCnt="4"/>
      <dgm:spPr/>
    </dgm:pt>
    <dgm:pt modelId="{28CCFFE9-EC53-484C-ACE6-FFE30F48D4C5}" type="pres">
      <dgm:prSet presAssocID="{2D184A6E-6D9D-4E65-B7E8-DB2D240F7B7A}" presName="imageaccent3" presStyleCnt="0"/>
      <dgm:spPr/>
    </dgm:pt>
    <dgm:pt modelId="{1E96A5B8-B6C1-4E1A-BAD0-0ECDA9326532}" type="pres">
      <dgm:prSet presAssocID="{2D184A6E-6D9D-4E65-B7E8-DB2D240F7B7A}" presName="accentRepeatNode" presStyleLbl="solidAlignAcc1" presStyleIdx="5" presStyleCnt="8"/>
      <dgm:spPr/>
    </dgm:pt>
    <dgm:pt modelId="{BE5721CD-3E07-4D2F-B44D-FB2A96D3A617}" type="pres">
      <dgm:prSet presAssocID="{9A921056-0179-4976-9A9E-772C989E43CB}" presName="text4" presStyleCnt="0"/>
      <dgm:spPr/>
    </dgm:pt>
    <dgm:pt modelId="{F9C61644-1B93-4BDE-87DB-71A1DFD4D94A}" type="pres">
      <dgm:prSet presAssocID="{9A921056-0179-4976-9A9E-772C989E43CB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69FC8C55-9456-47B5-9475-90930FFB2F92}" type="pres">
      <dgm:prSet presAssocID="{9A921056-0179-4976-9A9E-772C989E43CB}" presName="textaccent4" presStyleCnt="0"/>
      <dgm:spPr/>
    </dgm:pt>
    <dgm:pt modelId="{766D738C-F76A-4F0B-A230-FAC013D25B09}" type="pres">
      <dgm:prSet presAssocID="{9A921056-0179-4976-9A9E-772C989E43CB}" presName="accentRepeatNode" presStyleLbl="solidAlignAcc1" presStyleIdx="6" presStyleCnt="8"/>
      <dgm:spPr/>
    </dgm:pt>
    <dgm:pt modelId="{001312A5-5BD1-4843-AA5E-06D7CE1FA224}" type="pres">
      <dgm:prSet presAssocID="{ABC2D5FA-0A6E-429F-8EFB-33D0E7712EFE}" presName="image4" presStyleCnt="0"/>
      <dgm:spPr/>
    </dgm:pt>
    <dgm:pt modelId="{F987B72A-2B75-4FB4-9BE0-ACED09F3C720}" type="pres">
      <dgm:prSet presAssocID="{ABC2D5FA-0A6E-429F-8EFB-33D0E7712EFE}" presName="imageRepeatNode" presStyleLbl="alignAcc1" presStyleIdx="3" presStyleCnt="4"/>
      <dgm:spPr/>
    </dgm:pt>
    <dgm:pt modelId="{EDA058FB-78F1-4708-B184-8E3E1A8F1A12}" type="pres">
      <dgm:prSet presAssocID="{ABC2D5FA-0A6E-429F-8EFB-33D0E7712EFE}" presName="imageaccent4" presStyleCnt="0"/>
      <dgm:spPr/>
    </dgm:pt>
    <dgm:pt modelId="{315AD211-CA9A-4DED-AE9D-F0172FC4C877}" type="pres">
      <dgm:prSet presAssocID="{ABC2D5FA-0A6E-429F-8EFB-33D0E7712EFE}" presName="accentRepeatNode" presStyleLbl="solidAlignAcc1" presStyleIdx="7" presStyleCnt="8"/>
      <dgm:spPr/>
    </dgm:pt>
  </dgm:ptLst>
  <dgm:cxnLst>
    <dgm:cxn modelId="{1917781A-E73D-445A-BC2A-735E986E00AE}" type="presOf" srcId="{9A921056-0179-4976-9A9E-772C989E43CB}" destId="{F9C61644-1B93-4BDE-87DB-71A1DFD4D94A}" srcOrd="0" destOrd="0" presId="urn:microsoft.com/office/officeart/2008/layout/HexagonCluster"/>
    <dgm:cxn modelId="{037E1425-1B62-4C2C-A08D-A3D3A8D9E3C2}" type="presOf" srcId="{3E2595AE-31C6-4B44-8F6E-5F1D634EBAA8}" destId="{C602716D-7573-4EAF-BEDC-24EBB70D193F}" srcOrd="0" destOrd="0" presId="urn:microsoft.com/office/officeart/2008/layout/HexagonCluster"/>
    <dgm:cxn modelId="{3AE24A2F-7DC4-4990-97A1-C477903F2BBD}" type="presOf" srcId="{ABC2D5FA-0A6E-429F-8EFB-33D0E7712EFE}" destId="{F987B72A-2B75-4FB4-9BE0-ACED09F3C720}" srcOrd="0" destOrd="0" presId="urn:microsoft.com/office/officeart/2008/layout/HexagonCluster"/>
    <dgm:cxn modelId="{F9121832-8754-4E13-831E-26EAC9E47922}" type="presOf" srcId="{0889E7FC-512F-4B23-9580-0C59C7D3EA46}" destId="{52513B96-6B1E-4BFF-AC3D-5C494F0E2852}" srcOrd="0" destOrd="0" presId="urn:microsoft.com/office/officeart/2008/layout/HexagonCluster"/>
    <dgm:cxn modelId="{80072732-57B2-4356-9DC3-BC8AC53195A0}" srcId="{AD881497-6063-48F7-B6B6-301E234FF20A}" destId="{BA1BC35F-4C57-465F-9DC3-FCC236CB3ED5}" srcOrd="2" destOrd="0" parTransId="{53D86762-29C4-4914-9E3D-E05C12FAD449}" sibTransId="{2D184A6E-6D9D-4E65-B7E8-DB2D240F7B7A}"/>
    <dgm:cxn modelId="{D89E4443-39C8-4F3A-AD3C-B28CF669AC73}" type="presOf" srcId="{56CC80A1-6D66-4D34-8F37-6D9BFB485A38}" destId="{E3464F54-2ED0-4723-8F4B-095EBAF5709D}" srcOrd="0" destOrd="0" presId="urn:microsoft.com/office/officeart/2008/layout/HexagonCluster"/>
    <dgm:cxn modelId="{A49A3646-4CB8-47AB-8337-219412B329E9}" srcId="{AD881497-6063-48F7-B6B6-301E234FF20A}" destId="{E2F18D42-3198-4135-9B40-C5E08D198554}" srcOrd="0" destOrd="0" parTransId="{DD1BE4D4-EDFD-44C4-AE72-973962925D7D}" sibTransId="{56CC80A1-6D66-4D34-8F37-6D9BFB485A38}"/>
    <dgm:cxn modelId="{2631B67B-A951-42F3-83E9-A18BEFF09113}" type="presOf" srcId="{AD881497-6063-48F7-B6B6-301E234FF20A}" destId="{ACDAA136-2B25-4B1D-8379-EF92E39E2F6C}" srcOrd="0" destOrd="0" presId="urn:microsoft.com/office/officeart/2008/layout/HexagonCluster"/>
    <dgm:cxn modelId="{9CCBC683-23CB-4BBC-94F0-9FF2989D0B7E}" type="presOf" srcId="{BA1BC35F-4C57-465F-9DC3-FCC236CB3ED5}" destId="{ADE70EBD-9E64-4A2A-9741-F7A04075653D}" srcOrd="0" destOrd="0" presId="urn:microsoft.com/office/officeart/2008/layout/HexagonCluster"/>
    <dgm:cxn modelId="{7FE7FC94-87A4-4DB9-AAF9-4274D48406D3}" srcId="{AD881497-6063-48F7-B6B6-301E234FF20A}" destId="{3E2595AE-31C6-4B44-8F6E-5F1D634EBAA8}" srcOrd="1" destOrd="0" parTransId="{7C0BC8DA-2FA3-4819-91B8-58AF4C5D7510}" sibTransId="{0889E7FC-512F-4B23-9580-0C59C7D3EA46}"/>
    <dgm:cxn modelId="{516E98A3-4D93-4C39-94FB-4A478CE6A834}" type="presOf" srcId="{2D184A6E-6D9D-4E65-B7E8-DB2D240F7B7A}" destId="{95EA6E1E-9808-46BB-8530-47EA653AAAE7}" srcOrd="0" destOrd="0" presId="urn:microsoft.com/office/officeart/2008/layout/HexagonCluster"/>
    <dgm:cxn modelId="{FA840DD1-2509-46B1-A244-3B0DF14EB8D8}" type="presOf" srcId="{E2F18D42-3198-4135-9B40-C5E08D198554}" destId="{B72B0873-14CF-4470-AD2D-8CA6BF7F0C14}" srcOrd="0" destOrd="0" presId="urn:microsoft.com/office/officeart/2008/layout/HexagonCluster"/>
    <dgm:cxn modelId="{4FAF22F2-06CF-4513-896C-0493DA292BF4}" srcId="{AD881497-6063-48F7-B6B6-301E234FF20A}" destId="{9A921056-0179-4976-9A9E-772C989E43CB}" srcOrd="3" destOrd="0" parTransId="{27D78B73-3C33-49B4-BDA9-C8FAD78ABBFF}" sibTransId="{ABC2D5FA-0A6E-429F-8EFB-33D0E7712EFE}"/>
    <dgm:cxn modelId="{3674C6D1-3819-4A63-A9DA-AA68E5C7FE31}" type="presParOf" srcId="{ACDAA136-2B25-4B1D-8379-EF92E39E2F6C}" destId="{5C8FDDAA-B8F2-4B97-979B-681A8BCA1C5F}" srcOrd="0" destOrd="0" presId="urn:microsoft.com/office/officeart/2008/layout/HexagonCluster"/>
    <dgm:cxn modelId="{65FAF483-4C4A-496E-BC2A-1AB549529535}" type="presParOf" srcId="{5C8FDDAA-B8F2-4B97-979B-681A8BCA1C5F}" destId="{B72B0873-14CF-4470-AD2D-8CA6BF7F0C14}" srcOrd="0" destOrd="0" presId="urn:microsoft.com/office/officeart/2008/layout/HexagonCluster"/>
    <dgm:cxn modelId="{84C36F2D-03C5-41D5-8FF7-0A4FB4A7CB64}" type="presParOf" srcId="{ACDAA136-2B25-4B1D-8379-EF92E39E2F6C}" destId="{BC2C426E-E30A-45ED-995C-FE2580C11F25}" srcOrd="1" destOrd="0" presId="urn:microsoft.com/office/officeart/2008/layout/HexagonCluster"/>
    <dgm:cxn modelId="{CFBF2EE1-F5A3-4544-9A62-AA1270018FBE}" type="presParOf" srcId="{BC2C426E-E30A-45ED-995C-FE2580C11F25}" destId="{2FE27945-16E0-44F4-9893-244FA5CBEB48}" srcOrd="0" destOrd="0" presId="urn:microsoft.com/office/officeart/2008/layout/HexagonCluster"/>
    <dgm:cxn modelId="{29BB0F92-0895-45A2-86BD-61EAB9E8689A}" type="presParOf" srcId="{ACDAA136-2B25-4B1D-8379-EF92E39E2F6C}" destId="{CCD24C3D-B44B-4D95-B8EF-7DAC77F23E5B}" srcOrd="2" destOrd="0" presId="urn:microsoft.com/office/officeart/2008/layout/HexagonCluster"/>
    <dgm:cxn modelId="{05AF9AFB-1056-4706-9C66-DEF936B3924A}" type="presParOf" srcId="{CCD24C3D-B44B-4D95-B8EF-7DAC77F23E5B}" destId="{E3464F54-2ED0-4723-8F4B-095EBAF5709D}" srcOrd="0" destOrd="0" presId="urn:microsoft.com/office/officeart/2008/layout/HexagonCluster"/>
    <dgm:cxn modelId="{2CFD32E6-2755-4CCB-9FBC-A55F0298CD8B}" type="presParOf" srcId="{ACDAA136-2B25-4B1D-8379-EF92E39E2F6C}" destId="{E12A84B8-43A4-40BE-9026-9C398D9A03C9}" srcOrd="3" destOrd="0" presId="urn:microsoft.com/office/officeart/2008/layout/HexagonCluster"/>
    <dgm:cxn modelId="{383FF560-34BD-4609-89A8-038737FAE14E}" type="presParOf" srcId="{E12A84B8-43A4-40BE-9026-9C398D9A03C9}" destId="{D5B6D10B-22C0-4F88-A7F8-57B52475A307}" srcOrd="0" destOrd="0" presId="urn:microsoft.com/office/officeart/2008/layout/HexagonCluster"/>
    <dgm:cxn modelId="{8ACE7DE9-75DC-4794-A508-7925F9712EEF}" type="presParOf" srcId="{ACDAA136-2B25-4B1D-8379-EF92E39E2F6C}" destId="{7BB2A589-FF08-4432-B814-BE31692B7CFC}" srcOrd="4" destOrd="0" presId="urn:microsoft.com/office/officeart/2008/layout/HexagonCluster"/>
    <dgm:cxn modelId="{84869E7C-813C-4C04-98D1-23F1D59B41FA}" type="presParOf" srcId="{7BB2A589-FF08-4432-B814-BE31692B7CFC}" destId="{C602716D-7573-4EAF-BEDC-24EBB70D193F}" srcOrd="0" destOrd="0" presId="urn:microsoft.com/office/officeart/2008/layout/HexagonCluster"/>
    <dgm:cxn modelId="{B31FEB85-152D-48AC-98FB-2CD6E906B098}" type="presParOf" srcId="{ACDAA136-2B25-4B1D-8379-EF92E39E2F6C}" destId="{A06A286F-726E-4A91-B086-6831A8C38DAD}" srcOrd="5" destOrd="0" presId="urn:microsoft.com/office/officeart/2008/layout/HexagonCluster"/>
    <dgm:cxn modelId="{08F26F00-82E9-4AE0-85D3-300C36163ECF}" type="presParOf" srcId="{A06A286F-726E-4A91-B086-6831A8C38DAD}" destId="{0092B6C3-1DB6-44D4-9DDE-AA8CE2A80CA9}" srcOrd="0" destOrd="0" presId="urn:microsoft.com/office/officeart/2008/layout/HexagonCluster"/>
    <dgm:cxn modelId="{189B46D0-1CDA-4E78-B9F1-A9C2E09B8A48}" type="presParOf" srcId="{ACDAA136-2B25-4B1D-8379-EF92E39E2F6C}" destId="{52FD9F43-2F32-400D-87D3-B0AD0A6EE158}" srcOrd="6" destOrd="0" presId="urn:microsoft.com/office/officeart/2008/layout/HexagonCluster"/>
    <dgm:cxn modelId="{C0393576-C3B8-4DBD-B929-79941BAC4456}" type="presParOf" srcId="{52FD9F43-2F32-400D-87D3-B0AD0A6EE158}" destId="{52513B96-6B1E-4BFF-AC3D-5C494F0E2852}" srcOrd="0" destOrd="0" presId="urn:microsoft.com/office/officeart/2008/layout/HexagonCluster"/>
    <dgm:cxn modelId="{976A0FB2-A70D-4ED0-B694-83CA9F178D70}" type="presParOf" srcId="{ACDAA136-2B25-4B1D-8379-EF92E39E2F6C}" destId="{224DB63C-54D1-4E47-AFAC-F79944031E78}" srcOrd="7" destOrd="0" presId="urn:microsoft.com/office/officeart/2008/layout/HexagonCluster"/>
    <dgm:cxn modelId="{7A51089F-E082-439D-B78B-C02EE30F58FF}" type="presParOf" srcId="{224DB63C-54D1-4E47-AFAC-F79944031E78}" destId="{460D95E6-BE73-44CD-9EC9-0FF989E0CD7D}" srcOrd="0" destOrd="0" presId="urn:microsoft.com/office/officeart/2008/layout/HexagonCluster"/>
    <dgm:cxn modelId="{C0EAF795-771E-47A3-A77B-B7388EC5E8AE}" type="presParOf" srcId="{ACDAA136-2B25-4B1D-8379-EF92E39E2F6C}" destId="{ADBD960F-3AB9-4A8C-B05F-25CBBCEFC667}" srcOrd="8" destOrd="0" presId="urn:microsoft.com/office/officeart/2008/layout/HexagonCluster"/>
    <dgm:cxn modelId="{5F8DA57C-CE05-4039-868A-F78D1AD06523}" type="presParOf" srcId="{ADBD960F-3AB9-4A8C-B05F-25CBBCEFC667}" destId="{ADE70EBD-9E64-4A2A-9741-F7A04075653D}" srcOrd="0" destOrd="0" presId="urn:microsoft.com/office/officeart/2008/layout/HexagonCluster"/>
    <dgm:cxn modelId="{7416B4D0-2022-4D1B-8825-3CA7432CA73E}" type="presParOf" srcId="{ACDAA136-2B25-4B1D-8379-EF92E39E2F6C}" destId="{46EDC710-BA2A-47CD-BEAC-E8C1E4873BD3}" srcOrd="9" destOrd="0" presId="urn:microsoft.com/office/officeart/2008/layout/HexagonCluster"/>
    <dgm:cxn modelId="{05725AB9-002F-4ADC-B311-B90FA4A28406}" type="presParOf" srcId="{46EDC710-BA2A-47CD-BEAC-E8C1E4873BD3}" destId="{0343F5B2-5FFB-4DF6-9D45-4C1C477213C3}" srcOrd="0" destOrd="0" presId="urn:microsoft.com/office/officeart/2008/layout/HexagonCluster"/>
    <dgm:cxn modelId="{52D65D63-CD07-47AB-A5EB-1F32A08A214D}" type="presParOf" srcId="{ACDAA136-2B25-4B1D-8379-EF92E39E2F6C}" destId="{F96EDAAD-304E-48FC-9F7B-AC4BD2587240}" srcOrd="10" destOrd="0" presId="urn:microsoft.com/office/officeart/2008/layout/HexagonCluster"/>
    <dgm:cxn modelId="{CFD1AE07-EBE8-49FC-A5F1-588FBE331190}" type="presParOf" srcId="{F96EDAAD-304E-48FC-9F7B-AC4BD2587240}" destId="{95EA6E1E-9808-46BB-8530-47EA653AAAE7}" srcOrd="0" destOrd="0" presId="urn:microsoft.com/office/officeart/2008/layout/HexagonCluster"/>
    <dgm:cxn modelId="{E5AAF7B1-C9C5-47EB-B074-06D218FA957D}" type="presParOf" srcId="{ACDAA136-2B25-4B1D-8379-EF92E39E2F6C}" destId="{28CCFFE9-EC53-484C-ACE6-FFE30F48D4C5}" srcOrd="11" destOrd="0" presId="urn:microsoft.com/office/officeart/2008/layout/HexagonCluster"/>
    <dgm:cxn modelId="{E85BB598-7710-42B2-A3A5-92FB34A75628}" type="presParOf" srcId="{28CCFFE9-EC53-484C-ACE6-FFE30F48D4C5}" destId="{1E96A5B8-B6C1-4E1A-BAD0-0ECDA9326532}" srcOrd="0" destOrd="0" presId="urn:microsoft.com/office/officeart/2008/layout/HexagonCluster"/>
    <dgm:cxn modelId="{B61051CF-3AB7-4995-97FB-459CC502F984}" type="presParOf" srcId="{ACDAA136-2B25-4B1D-8379-EF92E39E2F6C}" destId="{BE5721CD-3E07-4D2F-B44D-FB2A96D3A617}" srcOrd="12" destOrd="0" presId="urn:microsoft.com/office/officeart/2008/layout/HexagonCluster"/>
    <dgm:cxn modelId="{7673DAE2-31A8-49A2-A94B-27827E6BC498}" type="presParOf" srcId="{BE5721CD-3E07-4D2F-B44D-FB2A96D3A617}" destId="{F9C61644-1B93-4BDE-87DB-71A1DFD4D94A}" srcOrd="0" destOrd="0" presId="urn:microsoft.com/office/officeart/2008/layout/HexagonCluster"/>
    <dgm:cxn modelId="{BE871AFA-0501-4FEC-98EB-DF5C1DD1E4A3}" type="presParOf" srcId="{ACDAA136-2B25-4B1D-8379-EF92E39E2F6C}" destId="{69FC8C55-9456-47B5-9475-90930FFB2F92}" srcOrd="13" destOrd="0" presId="urn:microsoft.com/office/officeart/2008/layout/HexagonCluster"/>
    <dgm:cxn modelId="{1DDD8AFA-E0B2-4265-ACCA-ED9607DB1916}" type="presParOf" srcId="{69FC8C55-9456-47B5-9475-90930FFB2F92}" destId="{766D738C-F76A-4F0B-A230-FAC013D25B09}" srcOrd="0" destOrd="0" presId="urn:microsoft.com/office/officeart/2008/layout/HexagonCluster"/>
    <dgm:cxn modelId="{3BD884A0-4B1E-4721-BFCD-E79B87932874}" type="presParOf" srcId="{ACDAA136-2B25-4B1D-8379-EF92E39E2F6C}" destId="{001312A5-5BD1-4843-AA5E-06D7CE1FA224}" srcOrd="14" destOrd="0" presId="urn:microsoft.com/office/officeart/2008/layout/HexagonCluster"/>
    <dgm:cxn modelId="{CE663D8E-3492-4646-8BB6-3A35C1AC1E56}" type="presParOf" srcId="{001312A5-5BD1-4843-AA5E-06D7CE1FA224}" destId="{F987B72A-2B75-4FB4-9BE0-ACED09F3C720}" srcOrd="0" destOrd="0" presId="urn:microsoft.com/office/officeart/2008/layout/HexagonCluster"/>
    <dgm:cxn modelId="{298431F5-1690-4CC3-BE5E-5BAD41F42460}" type="presParOf" srcId="{ACDAA136-2B25-4B1D-8379-EF92E39E2F6C}" destId="{EDA058FB-78F1-4708-B184-8E3E1A8F1A12}" srcOrd="15" destOrd="0" presId="urn:microsoft.com/office/officeart/2008/layout/HexagonCluster"/>
    <dgm:cxn modelId="{78481A9F-2AC3-4C62-B1AA-A372E2F3CEF4}" type="presParOf" srcId="{EDA058FB-78F1-4708-B184-8E3E1A8F1A12}" destId="{315AD211-CA9A-4DED-AE9D-F0172FC4C877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7723ED-A9FE-45E7-B4EE-5FA3E701B7F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034A71D-E672-4B84-AFCF-B3EC77F8FF29}">
      <dgm:prSet phldrT="[Text]"/>
      <dgm:spPr/>
      <dgm:t>
        <a:bodyPr/>
        <a:lstStyle/>
        <a:p>
          <a:r>
            <a:rPr lang="en-US" dirty="0" err="1"/>
            <a:t>Aktif</a:t>
          </a:r>
          <a:endParaRPr lang="en-ID" dirty="0"/>
        </a:p>
      </dgm:t>
    </dgm:pt>
    <dgm:pt modelId="{276DBFB1-AD32-475B-A160-4D4E29999257}" type="parTrans" cxnId="{9F97A162-D65F-444C-B420-A7F8267A0882}">
      <dgm:prSet/>
      <dgm:spPr/>
      <dgm:t>
        <a:bodyPr/>
        <a:lstStyle/>
        <a:p>
          <a:endParaRPr lang="en-ID"/>
        </a:p>
      </dgm:t>
    </dgm:pt>
    <dgm:pt modelId="{3A01E268-5A40-40D2-9ED1-0AFBC8E3884C}" type="sibTrans" cxnId="{9F97A162-D65F-444C-B420-A7F8267A0882}">
      <dgm:prSet/>
      <dgm:spPr/>
      <dgm:t>
        <a:bodyPr/>
        <a:lstStyle/>
        <a:p>
          <a:endParaRPr lang="en-ID"/>
        </a:p>
      </dgm:t>
    </dgm:pt>
    <dgm:pt modelId="{E1066658-666C-4491-8343-9FA921A6CB7A}">
      <dgm:prSet phldrT="[Text]"/>
      <dgm:spPr/>
      <dgm:t>
        <a:bodyPr/>
        <a:lstStyle/>
        <a:p>
          <a:pPr algn="ctr">
            <a:buFont typeface="Courier New" panose="02070309020205020404" pitchFamily="49" charset="0"/>
            <a:buNone/>
          </a:pPr>
          <a:r>
            <a:rPr lang="en-US" dirty="0"/>
            <a:t>15%</a:t>
          </a:r>
          <a:endParaRPr lang="en-ID" dirty="0"/>
        </a:p>
      </dgm:t>
    </dgm:pt>
    <dgm:pt modelId="{9376F7E5-B819-4835-A169-5AAB64E94003}" type="parTrans" cxnId="{AACFD948-3CC8-46F9-8ED1-A18B89E4F25C}">
      <dgm:prSet/>
      <dgm:spPr/>
      <dgm:t>
        <a:bodyPr/>
        <a:lstStyle/>
        <a:p>
          <a:endParaRPr lang="en-ID"/>
        </a:p>
      </dgm:t>
    </dgm:pt>
    <dgm:pt modelId="{D364C5CD-4190-4295-872A-A5612ADA81C4}" type="sibTrans" cxnId="{AACFD948-3CC8-46F9-8ED1-A18B89E4F25C}">
      <dgm:prSet/>
      <dgm:spPr/>
      <dgm:t>
        <a:bodyPr/>
        <a:lstStyle/>
        <a:p>
          <a:endParaRPr lang="en-ID"/>
        </a:p>
      </dgm:t>
    </dgm:pt>
    <dgm:pt modelId="{AA22E1E6-2A8D-4FFE-B359-6167C9F4DDED}">
      <dgm:prSet phldrT="[Text]"/>
      <dgm:spPr/>
      <dgm:t>
        <a:bodyPr/>
        <a:lstStyle/>
        <a:p>
          <a:r>
            <a:rPr lang="en-US" dirty="0" err="1"/>
            <a:t>Tugas</a:t>
          </a:r>
          <a:endParaRPr lang="en-ID" dirty="0"/>
        </a:p>
      </dgm:t>
    </dgm:pt>
    <dgm:pt modelId="{080223E8-35B5-4DA1-A02A-A9761365B5AF}" type="parTrans" cxnId="{80D4E7B0-5912-437D-805E-1F20FBF5DAEA}">
      <dgm:prSet/>
      <dgm:spPr/>
      <dgm:t>
        <a:bodyPr/>
        <a:lstStyle/>
        <a:p>
          <a:endParaRPr lang="en-ID"/>
        </a:p>
      </dgm:t>
    </dgm:pt>
    <dgm:pt modelId="{CE973298-33DA-40AA-916B-1B6BB2CF0586}" type="sibTrans" cxnId="{80D4E7B0-5912-437D-805E-1F20FBF5DAEA}">
      <dgm:prSet/>
      <dgm:spPr/>
      <dgm:t>
        <a:bodyPr/>
        <a:lstStyle/>
        <a:p>
          <a:endParaRPr lang="en-ID"/>
        </a:p>
      </dgm:t>
    </dgm:pt>
    <dgm:pt modelId="{0B143E27-AFFA-4924-A74A-74178C8140EF}">
      <dgm:prSet phldrT="[Text]"/>
      <dgm:spPr/>
      <dgm:t>
        <a:bodyPr/>
        <a:lstStyle/>
        <a:p>
          <a:pPr algn="ctr">
            <a:buFontTx/>
            <a:buNone/>
          </a:pPr>
          <a:r>
            <a:rPr lang="en-US" dirty="0"/>
            <a:t>20%</a:t>
          </a:r>
          <a:endParaRPr lang="en-ID" dirty="0"/>
        </a:p>
      </dgm:t>
    </dgm:pt>
    <dgm:pt modelId="{CB1591DD-77A2-40F7-B71B-C2D95A7A84AC}" type="parTrans" cxnId="{5BF32FF1-2A55-454C-A9C1-07A3C26FC0C0}">
      <dgm:prSet/>
      <dgm:spPr/>
      <dgm:t>
        <a:bodyPr/>
        <a:lstStyle/>
        <a:p>
          <a:endParaRPr lang="en-ID"/>
        </a:p>
      </dgm:t>
    </dgm:pt>
    <dgm:pt modelId="{CE2D137A-B2F8-48FC-8A71-95E5B5C53E1D}" type="sibTrans" cxnId="{5BF32FF1-2A55-454C-A9C1-07A3C26FC0C0}">
      <dgm:prSet/>
      <dgm:spPr/>
      <dgm:t>
        <a:bodyPr/>
        <a:lstStyle/>
        <a:p>
          <a:endParaRPr lang="en-ID"/>
        </a:p>
      </dgm:t>
    </dgm:pt>
    <dgm:pt modelId="{D995AF7A-7030-4097-A755-91569068F65D}">
      <dgm:prSet phldrT="[Text]"/>
      <dgm:spPr/>
      <dgm:t>
        <a:bodyPr/>
        <a:lstStyle/>
        <a:p>
          <a:r>
            <a:rPr lang="en-US" dirty="0" err="1"/>
            <a:t>Quis</a:t>
          </a:r>
          <a:endParaRPr lang="en-ID" dirty="0"/>
        </a:p>
      </dgm:t>
    </dgm:pt>
    <dgm:pt modelId="{A31C74C5-9083-4F8D-92BA-2C420947E2F0}" type="parTrans" cxnId="{A4DF1A46-3E50-4C46-8A6E-B5E2CA4C56CD}">
      <dgm:prSet/>
      <dgm:spPr/>
      <dgm:t>
        <a:bodyPr/>
        <a:lstStyle/>
        <a:p>
          <a:endParaRPr lang="en-ID"/>
        </a:p>
      </dgm:t>
    </dgm:pt>
    <dgm:pt modelId="{64EAC0ED-FDF5-4F05-8005-A48AA1A4D152}" type="sibTrans" cxnId="{A4DF1A46-3E50-4C46-8A6E-B5E2CA4C56CD}">
      <dgm:prSet/>
      <dgm:spPr/>
      <dgm:t>
        <a:bodyPr/>
        <a:lstStyle/>
        <a:p>
          <a:endParaRPr lang="en-ID"/>
        </a:p>
      </dgm:t>
    </dgm:pt>
    <dgm:pt modelId="{5EB35087-6A34-49C5-8B32-F47BAC8C5D51}">
      <dgm:prSet phldrT="[Text]" custT="1"/>
      <dgm:spPr/>
      <dgm:t>
        <a:bodyPr/>
        <a:lstStyle/>
        <a:p>
          <a:pPr algn="ctr">
            <a:buNone/>
          </a:pP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15%</a:t>
          </a:r>
          <a:endParaRPr lang="en-ID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gm:t>
    </dgm:pt>
    <dgm:pt modelId="{80978A13-155B-49FB-A74D-86AFBDAFDCAD}" type="parTrans" cxnId="{DF17A399-A768-4677-9ED4-D146E9A6210B}">
      <dgm:prSet/>
      <dgm:spPr/>
      <dgm:t>
        <a:bodyPr/>
        <a:lstStyle/>
        <a:p>
          <a:endParaRPr lang="en-ID"/>
        </a:p>
      </dgm:t>
    </dgm:pt>
    <dgm:pt modelId="{B75A5F82-A9E3-4517-B091-03588AA4387A}" type="sibTrans" cxnId="{DF17A399-A768-4677-9ED4-D146E9A6210B}">
      <dgm:prSet/>
      <dgm:spPr/>
      <dgm:t>
        <a:bodyPr/>
        <a:lstStyle/>
        <a:p>
          <a:endParaRPr lang="en-ID"/>
        </a:p>
      </dgm:t>
    </dgm:pt>
    <dgm:pt modelId="{C0B91268-318C-4F48-B067-AF233B55174D}">
      <dgm:prSet phldrT="[Text]"/>
      <dgm:spPr/>
      <dgm:t>
        <a:bodyPr/>
        <a:lstStyle/>
        <a:p>
          <a:r>
            <a:rPr lang="en-US" dirty="0"/>
            <a:t>UTS</a:t>
          </a:r>
          <a:endParaRPr lang="en-ID" dirty="0"/>
        </a:p>
      </dgm:t>
    </dgm:pt>
    <dgm:pt modelId="{CF499BC3-7977-432D-B977-A64DD9FDE438}" type="parTrans" cxnId="{FE323A52-C573-467C-B271-79AB03333D3C}">
      <dgm:prSet/>
      <dgm:spPr/>
      <dgm:t>
        <a:bodyPr/>
        <a:lstStyle/>
        <a:p>
          <a:endParaRPr lang="en-ID"/>
        </a:p>
      </dgm:t>
    </dgm:pt>
    <dgm:pt modelId="{CA4F81B2-0886-44BE-9245-31E410594D1D}" type="sibTrans" cxnId="{FE323A52-C573-467C-B271-79AB03333D3C}">
      <dgm:prSet/>
      <dgm:spPr/>
      <dgm:t>
        <a:bodyPr/>
        <a:lstStyle/>
        <a:p>
          <a:endParaRPr lang="en-ID"/>
        </a:p>
      </dgm:t>
    </dgm:pt>
    <dgm:pt modelId="{27CB578A-9233-4417-A232-3B52A7869024}">
      <dgm:prSet phldrT="[Text]"/>
      <dgm:spPr/>
      <dgm:t>
        <a:bodyPr/>
        <a:lstStyle/>
        <a:p>
          <a:r>
            <a:rPr lang="en-US" dirty="0"/>
            <a:t>UAS</a:t>
          </a:r>
          <a:endParaRPr lang="en-ID" dirty="0"/>
        </a:p>
      </dgm:t>
    </dgm:pt>
    <dgm:pt modelId="{8C3CA1BC-667F-4611-8428-F8326ADF1917}" type="parTrans" cxnId="{1C6E8BAF-0052-4B28-9A2B-17A0B426975B}">
      <dgm:prSet/>
      <dgm:spPr/>
      <dgm:t>
        <a:bodyPr/>
        <a:lstStyle/>
        <a:p>
          <a:endParaRPr lang="en-ID"/>
        </a:p>
      </dgm:t>
    </dgm:pt>
    <dgm:pt modelId="{BB129076-7813-44A2-BD07-F4837E648325}" type="sibTrans" cxnId="{1C6E8BAF-0052-4B28-9A2B-17A0B426975B}">
      <dgm:prSet/>
      <dgm:spPr/>
      <dgm:t>
        <a:bodyPr/>
        <a:lstStyle/>
        <a:p>
          <a:endParaRPr lang="en-ID"/>
        </a:p>
      </dgm:t>
    </dgm:pt>
    <dgm:pt modelId="{8085D8F7-263A-43E0-913A-837DAE92865F}">
      <dgm:prSet phldrT="[Text]"/>
      <dgm:spPr/>
      <dgm:t>
        <a:bodyPr/>
        <a:lstStyle/>
        <a:p>
          <a:pPr algn="ctr">
            <a:buFontTx/>
            <a:buNone/>
          </a:pPr>
          <a:r>
            <a:rPr lang="en-US" dirty="0"/>
            <a:t>20%</a:t>
          </a:r>
          <a:endParaRPr lang="en-ID" dirty="0"/>
        </a:p>
      </dgm:t>
    </dgm:pt>
    <dgm:pt modelId="{9FF1BCF9-9FC9-4077-8A3E-342702F67143}" type="parTrans" cxnId="{8231873B-98D6-4EE6-8AA3-80CC5821E14C}">
      <dgm:prSet/>
      <dgm:spPr/>
      <dgm:t>
        <a:bodyPr/>
        <a:lstStyle/>
        <a:p>
          <a:endParaRPr lang="en-ID"/>
        </a:p>
      </dgm:t>
    </dgm:pt>
    <dgm:pt modelId="{E7F40C1A-1352-416F-BCD0-DC97EB780F8D}" type="sibTrans" cxnId="{8231873B-98D6-4EE6-8AA3-80CC5821E14C}">
      <dgm:prSet/>
      <dgm:spPr/>
      <dgm:t>
        <a:bodyPr/>
        <a:lstStyle/>
        <a:p>
          <a:endParaRPr lang="en-ID"/>
        </a:p>
      </dgm:t>
    </dgm:pt>
    <dgm:pt modelId="{E0E6DDCF-0B54-40CC-9E52-42462DB6FD55}">
      <dgm:prSet phldrT="[Text]"/>
      <dgm:spPr/>
      <dgm:t>
        <a:bodyPr/>
        <a:lstStyle/>
        <a:p>
          <a:pPr algn="ctr">
            <a:buFontTx/>
            <a:buNone/>
          </a:pPr>
          <a:r>
            <a:rPr lang="en-US" dirty="0"/>
            <a:t>20%</a:t>
          </a:r>
          <a:endParaRPr lang="en-ID" dirty="0"/>
        </a:p>
      </dgm:t>
    </dgm:pt>
    <dgm:pt modelId="{94512A89-471D-4F9B-8BF4-00E54E1255D0}" type="parTrans" cxnId="{491C976A-0A58-443B-9D48-949DEA8E25D5}">
      <dgm:prSet/>
      <dgm:spPr/>
      <dgm:t>
        <a:bodyPr/>
        <a:lstStyle/>
        <a:p>
          <a:endParaRPr lang="en-ID"/>
        </a:p>
      </dgm:t>
    </dgm:pt>
    <dgm:pt modelId="{54AE1262-6C60-4737-A877-06C5D55CE0D3}" type="sibTrans" cxnId="{491C976A-0A58-443B-9D48-949DEA8E25D5}">
      <dgm:prSet/>
      <dgm:spPr/>
      <dgm:t>
        <a:bodyPr/>
        <a:lstStyle/>
        <a:p>
          <a:endParaRPr lang="en-ID"/>
        </a:p>
      </dgm:t>
    </dgm:pt>
    <dgm:pt modelId="{18D8EA7E-FDC9-40E7-A0DB-B0568DE77F07}" type="pres">
      <dgm:prSet presAssocID="{287723ED-A9FE-45E7-B4EE-5FA3E701B7F8}" presName="Name0" presStyleCnt="0">
        <dgm:presLayoutVars>
          <dgm:dir/>
          <dgm:animLvl val="lvl"/>
          <dgm:resizeHandles val="exact"/>
        </dgm:presLayoutVars>
      </dgm:prSet>
      <dgm:spPr/>
    </dgm:pt>
    <dgm:pt modelId="{1A7AF69E-F8C7-4DEC-8C48-6C2AB1A283A4}" type="pres">
      <dgm:prSet presAssocID="{F034A71D-E672-4B84-AFCF-B3EC77F8FF29}" presName="composite" presStyleCnt="0"/>
      <dgm:spPr/>
    </dgm:pt>
    <dgm:pt modelId="{6CF29012-8C54-4075-BBA0-E420E63D7AAA}" type="pres">
      <dgm:prSet presAssocID="{F034A71D-E672-4B84-AFCF-B3EC77F8FF29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34077680-0FA1-49F9-A451-758144625F13}" type="pres">
      <dgm:prSet presAssocID="{F034A71D-E672-4B84-AFCF-B3EC77F8FF29}" presName="desTx" presStyleLbl="alignAccFollowNode1" presStyleIdx="0" presStyleCnt="5">
        <dgm:presLayoutVars>
          <dgm:bulletEnabled val="1"/>
        </dgm:presLayoutVars>
      </dgm:prSet>
      <dgm:spPr/>
    </dgm:pt>
    <dgm:pt modelId="{97FD05DB-41E4-40AF-A5C3-68C252D8A359}" type="pres">
      <dgm:prSet presAssocID="{3A01E268-5A40-40D2-9ED1-0AFBC8E3884C}" presName="space" presStyleCnt="0"/>
      <dgm:spPr/>
    </dgm:pt>
    <dgm:pt modelId="{84FB413E-F06E-49A7-8B1A-40B855A6BCDB}" type="pres">
      <dgm:prSet presAssocID="{AA22E1E6-2A8D-4FFE-B359-6167C9F4DDED}" presName="composite" presStyleCnt="0"/>
      <dgm:spPr/>
    </dgm:pt>
    <dgm:pt modelId="{B2C660B2-7E24-42FB-9B26-C172BA811090}" type="pres">
      <dgm:prSet presAssocID="{AA22E1E6-2A8D-4FFE-B359-6167C9F4DDED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472DA2C-8D76-4CF6-9B6D-A89AF2CB85EB}" type="pres">
      <dgm:prSet presAssocID="{AA22E1E6-2A8D-4FFE-B359-6167C9F4DDED}" presName="desTx" presStyleLbl="alignAccFollowNode1" presStyleIdx="1" presStyleCnt="5">
        <dgm:presLayoutVars>
          <dgm:bulletEnabled val="1"/>
        </dgm:presLayoutVars>
      </dgm:prSet>
      <dgm:spPr/>
    </dgm:pt>
    <dgm:pt modelId="{1F72EEA6-7B08-4CB2-834F-2C812540DE34}" type="pres">
      <dgm:prSet presAssocID="{CE973298-33DA-40AA-916B-1B6BB2CF0586}" presName="space" presStyleCnt="0"/>
      <dgm:spPr/>
    </dgm:pt>
    <dgm:pt modelId="{4B25F20E-14A7-4277-87B5-C2875BAF6DD6}" type="pres">
      <dgm:prSet presAssocID="{D995AF7A-7030-4097-A755-91569068F65D}" presName="composite" presStyleCnt="0"/>
      <dgm:spPr/>
    </dgm:pt>
    <dgm:pt modelId="{9594F13E-D2FA-4C0A-AF67-132191EDA1C6}" type="pres">
      <dgm:prSet presAssocID="{D995AF7A-7030-4097-A755-91569068F65D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F746F42-7280-4563-809D-45634A12007F}" type="pres">
      <dgm:prSet presAssocID="{D995AF7A-7030-4097-A755-91569068F65D}" presName="desTx" presStyleLbl="alignAccFollowNode1" presStyleIdx="2" presStyleCnt="5">
        <dgm:presLayoutVars>
          <dgm:bulletEnabled val="1"/>
        </dgm:presLayoutVars>
      </dgm:prSet>
      <dgm:spPr/>
    </dgm:pt>
    <dgm:pt modelId="{455A72C0-4562-40BF-9153-A364784C42A1}" type="pres">
      <dgm:prSet presAssocID="{64EAC0ED-FDF5-4F05-8005-A48AA1A4D152}" presName="space" presStyleCnt="0"/>
      <dgm:spPr/>
    </dgm:pt>
    <dgm:pt modelId="{2D5156B9-10CA-4A50-8B61-7A412CE0790D}" type="pres">
      <dgm:prSet presAssocID="{C0B91268-318C-4F48-B067-AF233B55174D}" presName="composite" presStyleCnt="0"/>
      <dgm:spPr/>
    </dgm:pt>
    <dgm:pt modelId="{58CA03C6-4BB3-4609-BEFE-96553D022AB5}" type="pres">
      <dgm:prSet presAssocID="{C0B91268-318C-4F48-B067-AF233B55174D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C2C629E8-EC55-4A98-AA8E-31560F27B55A}" type="pres">
      <dgm:prSet presAssocID="{C0B91268-318C-4F48-B067-AF233B55174D}" presName="desTx" presStyleLbl="alignAccFollowNode1" presStyleIdx="3" presStyleCnt="5">
        <dgm:presLayoutVars>
          <dgm:bulletEnabled val="1"/>
        </dgm:presLayoutVars>
      </dgm:prSet>
      <dgm:spPr/>
    </dgm:pt>
    <dgm:pt modelId="{987994B0-E9E1-4B0A-8277-E68D0C501A40}" type="pres">
      <dgm:prSet presAssocID="{CA4F81B2-0886-44BE-9245-31E410594D1D}" presName="space" presStyleCnt="0"/>
      <dgm:spPr/>
    </dgm:pt>
    <dgm:pt modelId="{6E7A784F-13E8-4ADD-87AD-F3BD86093C8C}" type="pres">
      <dgm:prSet presAssocID="{27CB578A-9233-4417-A232-3B52A7869024}" presName="composite" presStyleCnt="0"/>
      <dgm:spPr/>
    </dgm:pt>
    <dgm:pt modelId="{477828D5-F21D-4475-B597-A012E8793D77}" type="pres">
      <dgm:prSet presAssocID="{27CB578A-9233-4417-A232-3B52A7869024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2B97D64-1946-4EC4-98F1-35A35BC259B1}" type="pres">
      <dgm:prSet presAssocID="{27CB578A-9233-4417-A232-3B52A7869024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5EDD731E-7077-4BB0-BEB1-44B91DA8323A}" type="presOf" srcId="{287723ED-A9FE-45E7-B4EE-5FA3E701B7F8}" destId="{18D8EA7E-FDC9-40E7-A0DB-B0568DE77F07}" srcOrd="0" destOrd="0" presId="urn:microsoft.com/office/officeart/2005/8/layout/hList1"/>
    <dgm:cxn modelId="{8231873B-98D6-4EE6-8AA3-80CC5821E14C}" srcId="{C0B91268-318C-4F48-B067-AF233B55174D}" destId="{8085D8F7-263A-43E0-913A-837DAE92865F}" srcOrd="0" destOrd="0" parTransId="{9FF1BCF9-9FC9-4077-8A3E-342702F67143}" sibTransId="{E7F40C1A-1352-416F-BCD0-DC97EB780F8D}"/>
    <dgm:cxn modelId="{9F97A162-D65F-444C-B420-A7F8267A0882}" srcId="{287723ED-A9FE-45E7-B4EE-5FA3E701B7F8}" destId="{F034A71D-E672-4B84-AFCF-B3EC77F8FF29}" srcOrd="0" destOrd="0" parTransId="{276DBFB1-AD32-475B-A160-4D4E29999257}" sibTransId="{3A01E268-5A40-40D2-9ED1-0AFBC8E3884C}"/>
    <dgm:cxn modelId="{A4DF1A46-3E50-4C46-8A6E-B5E2CA4C56CD}" srcId="{287723ED-A9FE-45E7-B4EE-5FA3E701B7F8}" destId="{D995AF7A-7030-4097-A755-91569068F65D}" srcOrd="2" destOrd="0" parTransId="{A31C74C5-9083-4F8D-92BA-2C420947E2F0}" sibTransId="{64EAC0ED-FDF5-4F05-8005-A48AA1A4D152}"/>
    <dgm:cxn modelId="{AACFD948-3CC8-46F9-8ED1-A18B89E4F25C}" srcId="{F034A71D-E672-4B84-AFCF-B3EC77F8FF29}" destId="{E1066658-666C-4491-8343-9FA921A6CB7A}" srcOrd="0" destOrd="0" parTransId="{9376F7E5-B819-4835-A169-5AAB64E94003}" sibTransId="{D364C5CD-4190-4295-872A-A5612ADA81C4}"/>
    <dgm:cxn modelId="{491C976A-0A58-443B-9D48-949DEA8E25D5}" srcId="{27CB578A-9233-4417-A232-3B52A7869024}" destId="{E0E6DDCF-0B54-40CC-9E52-42462DB6FD55}" srcOrd="0" destOrd="0" parTransId="{94512A89-471D-4F9B-8BF4-00E54E1255D0}" sibTransId="{54AE1262-6C60-4737-A877-06C5D55CE0D3}"/>
    <dgm:cxn modelId="{7B875351-6458-4038-A1BA-B7234D85865C}" type="presOf" srcId="{5EB35087-6A34-49C5-8B32-F47BAC8C5D51}" destId="{4F746F42-7280-4563-809D-45634A12007F}" srcOrd="0" destOrd="0" presId="urn:microsoft.com/office/officeart/2005/8/layout/hList1"/>
    <dgm:cxn modelId="{FE323A52-C573-467C-B271-79AB03333D3C}" srcId="{287723ED-A9FE-45E7-B4EE-5FA3E701B7F8}" destId="{C0B91268-318C-4F48-B067-AF233B55174D}" srcOrd="3" destOrd="0" parTransId="{CF499BC3-7977-432D-B977-A64DD9FDE438}" sibTransId="{CA4F81B2-0886-44BE-9245-31E410594D1D}"/>
    <dgm:cxn modelId="{59063A85-73E7-4CA4-AA18-80AB80915D1A}" type="presOf" srcId="{D995AF7A-7030-4097-A755-91569068F65D}" destId="{9594F13E-D2FA-4C0A-AF67-132191EDA1C6}" srcOrd="0" destOrd="0" presId="urn:microsoft.com/office/officeart/2005/8/layout/hList1"/>
    <dgm:cxn modelId="{B019838F-D77C-4A8A-AC33-F7967235D44F}" type="presOf" srcId="{27CB578A-9233-4417-A232-3B52A7869024}" destId="{477828D5-F21D-4475-B597-A012E8793D77}" srcOrd="0" destOrd="0" presId="urn:microsoft.com/office/officeart/2005/8/layout/hList1"/>
    <dgm:cxn modelId="{C18B3697-9AF4-4E11-ABE4-0110F04D6A0F}" type="presOf" srcId="{C0B91268-318C-4F48-B067-AF233B55174D}" destId="{58CA03C6-4BB3-4609-BEFE-96553D022AB5}" srcOrd="0" destOrd="0" presId="urn:microsoft.com/office/officeart/2005/8/layout/hList1"/>
    <dgm:cxn modelId="{DF17A399-A768-4677-9ED4-D146E9A6210B}" srcId="{D995AF7A-7030-4097-A755-91569068F65D}" destId="{5EB35087-6A34-49C5-8B32-F47BAC8C5D51}" srcOrd="0" destOrd="0" parTransId="{80978A13-155B-49FB-A74D-86AFBDAFDCAD}" sibTransId="{B75A5F82-A9E3-4517-B091-03588AA4387A}"/>
    <dgm:cxn modelId="{BC170FAA-8FC5-4ADD-AC19-F15140117EEC}" type="presOf" srcId="{E0E6DDCF-0B54-40CC-9E52-42462DB6FD55}" destId="{02B97D64-1946-4EC4-98F1-35A35BC259B1}" srcOrd="0" destOrd="0" presId="urn:microsoft.com/office/officeart/2005/8/layout/hList1"/>
    <dgm:cxn modelId="{590639AC-8533-4FD4-A09E-CB3276E13914}" type="presOf" srcId="{0B143E27-AFFA-4924-A74A-74178C8140EF}" destId="{C472DA2C-8D76-4CF6-9B6D-A89AF2CB85EB}" srcOrd="0" destOrd="0" presId="urn:microsoft.com/office/officeart/2005/8/layout/hList1"/>
    <dgm:cxn modelId="{1C6E8BAF-0052-4B28-9A2B-17A0B426975B}" srcId="{287723ED-A9FE-45E7-B4EE-5FA3E701B7F8}" destId="{27CB578A-9233-4417-A232-3B52A7869024}" srcOrd="4" destOrd="0" parTransId="{8C3CA1BC-667F-4611-8428-F8326ADF1917}" sibTransId="{BB129076-7813-44A2-BD07-F4837E648325}"/>
    <dgm:cxn modelId="{80D4E7B0-5912-437D-805E-1F20FBF5DAEA}" srcId="{287723ED-A9FE-45E7-B4EE-5FA3E701B7F8}" destId="{AA22E1E6-2A8D-4FFE-B359-6167C9F4DDED}" srcOrd="1" destOrd="0" parTransId="{080223E8-35B5-4DA1-A02A-A9761365B5AF}" sibTransId="{CE973298-33DA-40AA-916B-1B6BB2CF0586}"/>
    <dgm:cxn modelId="{F75E66BB-8DE5-4FD1-A67A-58A03F6821A7}" type="presOf" srcId="{F034A71D-E672-4B84-AFCF-B3EC77F8FF29}" destId="{6CF29012-8C54-4075-BBA0-E420E63D7AAA}" srcOrd="0" destOrd="0" presId="urn:microsoft.com/office/officeart/2005/8/layout/hList1"/>
    <dgm:cxn modelId="{620E8AC0-6165-43BE-BB78-8F1485E5D0A6}" type="presOf" srcId="{8085D8F7-263A-43E0-913A-837DAE92865F}" destId="{C2C629E8-EC55-4A98-AA8E-31560F27B55A}" srcOrd="0" destOrd="0" presId="urn:microsoft.com/office/officeart/2005/8/layout/hList1"/>
    <dgm:cxn modelId="{DAA454DE-80B2-4ABF-B77F-6E73CD9F6C2A}" type="presOf" srcId="{AA22E1E6-2A8D-4FFE-B359-6167C9F4DDED}" destId="{B2C660B2-7E24-42FB-9B26-C172BA811090}" srcOrd="0" destOrd="0" presId="urn:microsoft.com/office/officeart/2005/8/layout/hList1"/>
    <dgm:cxn modelId="{B6BF14E6-9207-4B43-BA95-FCB96690C889}" type="presOf" srcId="{E1066658-666C-4491-8343-9FA921A6CB7A}" destId="{34077680-0FA1-49F9-A451-758144625F13}" srcOrd="0" destOrd="0" presId="urn:microsoft.com/office/officeart/2005/8/layout/hList1"/>
    <dgm:cxn modelId="{5BF32FF1-2A55-454C-A9C1-07A3C26FC0C0}" srcId="{AA22E1E6-2A8D-4FFE-B359-6167C9F4DDED}" destId="{0B143E27-AFFA-4924-A74A-74178C8140EF}" srcOrd="0" destOrd="0" parTransId="{CB1591DD-77A2-40F7-B71B-C2D95A7A84AC}" sibTransId="{CE2D137A-B2F8-48FC-8A71-95E5B5C53E1D}"/>
    <dgm:cxn modelId="{FABE4E17-5135-4C98-A6CF-C3ACF7C44515}" type="presParOf" srcId="{18D8EA7E-FDC9-40E7-A0DB-B0568DE77F07}" destId="{1A7AF69E-F8C7-4DEC-8C48-6C2AB1A283A4}" srcOrd="0" destOrd="0" presId="urn:microsoft.com/office/officeart/2005/8/layout/hList1"/>
    <dgm:cxn modelId="{5F6155F6-0686-49AF-8A91-9A297D8CEE40}" type="presParOf" srcId="{1A7AF69E-F8C7-4DEC-8C48-6C2AB1A283A4}" destId="{6CF29012-8C54-4075-BBA0-E420E63D7AAA}" srcOrd="0" destOrd="0" presId="urn:microsoft.com/office/officeart/2005/8/layout/hList1"/>
    <dgm:cxn modelId="{26F64563-1019-47D5-8FFF-B2C4EDA46BE7}" type="presParOf" srcId="{1A7AF69E-F8C7-4DEC-8C48-6C2AB1A283A4}" destId="{34077680-0FA1-49F9-A451-758144625F13}" srcOrd="1" destOrd="0" presId="urn:microsoft.com/office/officeart/2005/8/layout/hList1"/>
    <dgm:cxn modelId="{FFE0C1EA-2F06-4CCE-911E-5C45398349D7}" type="presParOf" srcId="{18D8EA7E-FDC9-40E7-A0DB-B0568DE77F07}" destId="{97FD05DB-41E4-40AF-A5C3-68C252D8A359}" srcOrd="1" destOrd="0" presId="urn:microsoft.com/office/officeart/2005/8/layout/hList1"/>
    <dgm:cxn modelId="{9A18C1B0-1912-4FC8-BDF1-A87BDD28400B}" type="presParOf" srcId="{18D8EA7E-FDC9-40E7-A0DB-B0568DE77F07}" destId="{84FB413E-F06E-49A7-8B1A-40B855A6BCDB}" srcOrd="2" destOrd="0" presId="urn:microsoft.com/office/officeart/2005/8/layout/hList1"/>
    <dgm:cxn modelId="{A5907E24-FBD9-45F7-9E03-E5851068904A}" type="presParOf" srcId="{84FB413E-F06E-49A7-8B1A-40B855A6BCDB}" destId="{B2C660B2-7E24-42FB-9B26-C172BA811090}" srcOrd="0" destOrd="0" presId="urn:microsoft.com/office/officeart/2005/8/layout/hList1"/>
    <dgm:cxn modelId="{A29CB477-056F-463D-9D98-42E905678E3B}" type="presParOf" srcId="{84FB413E-F06E-49A7-8B1A-40B855A6BCDB}" destId="{C472DA2C-8D76-4CF6-9B6D-A89AF2CB85EB}" srcOrd="1" destOrd="0" presId="urn:microsoft.com/office/officeart/2005/8/layout/hList1"/>
    <dgm:cxn modelId="{610F5E61-9C75-4848-8B3A-DBA1C57D0B1D}" type="presParOf" srcId="{18D8EA7E-FDC9-40E7-A0DB-B0568DE77F07}" destId="{1F72EEA6-7B08-4CB2-834F-2C812540DE34}" srcOrd="3" destOrd="0" presId="urn:microsoft.com/office/officeart/2005/8/layout/hList1"/>
    <dgm:cxn modelId="{CD2B192B-193B-4B61-B458-C87D00707097}" type="presParOf" srcId="{18D8EA7E-FDC9-40E7-A0DB-B0568DE77F07}" destId="{4B25F20E-14A7-4277-87B5-C2875BAF6DD6}" srcOrd="4" destOrd="0" presId="urn:microsoft.com/office/officeart/2005/8/layout/hList1"/>
    <dgm:cxn modelId="{FCC97335-9D01-4995-98C8-C89C37A8656B}" type="presParOf" srcId="{4B25F20E-14A7-4277-87B5-C2875BAF6DD6}" destId="{9594F13E-D2FA-4C0A-AF67-132191EDA1C6}" srcOrd="0" destOrd="0" presId="urn:microsoft.com/office/officeart/2005/8/layout/hList1"/>
    <dgm:cxn modelId="{7BBBF11D-A84A-4FF8-BBED-72E42EAB2ABB}" type="presParOf" srcId="{4B25F20E-14A7-4277-87B5-C2875BAF6DD6}" destId="{4F746F42-7280-4563-809D-45634A12007F}" srcOrd="1" destOrd="0" presId="urn:microsoft.com/office/officeart/2005/8/layout/hList1"/>
    <dgm:cxn modelId="{0F989CB1-110E-4EDD-8A7C-EFC5CC3C364B}" type="presParOf" srcId="{18D8EA7E-FDC9-40E7-A0DB-B0568DE77F07}" destId="{455A72C0-4562-40BF-9153-A364784C42A1}" srcOrd="5" destOrd="0" presId="urn:microsoft.com/office/officeart/2005/8/layout/hList1"/>
    <dgm:cxn modelId="{11D8815A-7B73-4370-9BFC-D382753526AD}" type="presParOf" srcId="{18D8EA7E-FDC9-40E7-A0DB-B0568DE77F07}" destId="{2D5156B9-10CA-4A50-8B61-7A412CE0790D}" srcOrd="6" destOrd="0" presId="urn:microsoft.com/office/officeart/2005/8/layout/hList1"/>
    <dgm:cxn modelId="{15A2522F-D12D-4BDD-A860-24F9B796FC20}" type="presParOf" srcId="{2D5156B9-10CA-4A50-8B61-7A412CE0790D}" destId="{58CA03C6-4BB3-4609-BEFE-96553D022AB5}" srcOrd="0" destOrd="0" presId="urn:microsoft.com/office/officeart/2005/8/layout/hList1"/>
    <dgm:cxn modelId="{20049063-21F9-470D-8A4F-8B7D4966AABD}" type="presParOf" srcId="{2D5156B9-10CA-4A50-8B61-7A412CE0790D}" destId="{C2C629E8-EC55-4A98-AA8E-31560F27B55A}" srcOrd="1" destOrd="0" presId="urn:microsoft.com/office/officeart/2005/8/layout/hList1"/>
    <dgm:cxn modelId="{AD214D24-67BD-47FC-AD66-FC739FA3CDBE}" type="presParOf" srcId="{18D8EA7E-FDC9-40E7-A0DB-B0568DE77F07}" destId="{987994B0-E9E1-4B0A-8277-E68D0C501A40}" srcOrd="7" destOrd="0" presId="urn:microsoft.com/office/officeart/2005/8/layout/hList1"/>
    <dgm:cxn modelId="{E802ACC8-0824-415D-99AD-7F8010E16374}" type="presParOf" srcId="{18D8EA7E-FDC9-40E7-A0DB-B0568DE77F07}" destId="{6E7A784F-13E8-4ADD-87AD-F3BD86093C8C}" srcOrd="8" destOrd="0" presId="urn:microsoft.com/office/officeart/2005/8/layout/hList1"/>
    <dgm:cxn modelId="{5877E99F-00F3-4EE3-AC59-5DB01F92E246}" type="presParOf" srcId="{6E7A784F-13E8-4ADD-87AD-F3BD86093C8C}" destId="{477828D5-F21D-4475-B597-A012E8793D77}" srcOrd="0" destOrd="0" presId="urn:microsoft.com/office/officeart/2005/8/layout/hList1"/>
    <dgm:cxn modelId="{7A5795ED-6EB6-45C5-8984-CAF52C8EC73F}" type="presParOf" srcId="{6E7A784F-13E8-4ADD-87AD-F3BD86093C8C}" destId="{02B97D64-1946-4EC4-98F1-35A35BC259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F80E09-43A0-46C0-AAAF-D750DC80E0D7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8DF8133E-6466-4366-BDA7-4E68D9070E5F}">
      <dgm:prSet phldrT="[Text]"/>
      <dgm:spPr/>
      <dgm:t>
        <a:bodyPr/>
        <a:lstStyle/>
        <a:p>
          <a:r>
            <a:rPr lang="en-US" dirty="0"/>
            <a:t>Online</a:t>
          </a:r>
          <a:endParaRPr lang="en-ID" dirty="0"/>
        </a:p>
      </dgm:t>
    </dgm:pt>
    <dgm:pt modelId="{AEB3F964-DF53-4548-89D8-24B5FF99D04D}" type="parTrans" cxnId="{097CCCFD-1E2D-4DC5-8A91-4F1F4D63770F}">
      <dgm:prSet/>
      <dgm:spPr/>
      <dgm:t>
        <a:bodyPr/>
        <a:lstStyle/>
        <a:p>
          <a:endParaRPr lang="en-ID"/>
        </a:p>
      </dgm:t>
    </dgm:pt>
    <dgm:pt modelId="{28E64227-D57B-43C1-9EE5-F1E814D3981F}" type="sibTrans" cxnId="{097CCCFD-1E2D-4DC5-8A91-4F1F4D63770F}">
      <dgm:prSet/>
      <dgm:spPr/>
      <dgm:t>
        <a:bodyPr/>
        <a:lstStyle/>
        <a:p>
          <a:endParaRPr lang="en-ID"/>
        </a:p>
      </dgm:t>
    </dgm:pt>
    <dgm:pt modelId="{1D2AA080-5641-465B-B07D-19582B8CBEA2}">
      <dgm:prSet phldrT="[Text]"/>
      <dgm:spPr>
        <a:noFill/>
        <a:ln>
          <a:noFill/>
        </a:ln>
      </dgm:spPr>
      <dgm:t>
        <a:bodyPr/>
        <a:lstStyle/>
        <a:p>
          <a:r>
            <a:rPr lang="en-ID" b="1" dirty="0">
              <a:solidFill>
                <a:schemeClr val="tx1"/>
              </a:solidFill>
            </a:rPr>
            <a:t>https://www.w3schools.com/html/default.asp</a:t>
          </a:r>
        </a:p>
      </dgm:t>
    </dgm:pt>
    <dgm:pt modelId="{00FC67B6-C061-4214-884B-FB9879C514C3}" type="parTrans" cxnId="{19AF8E69-F4C0-4489-B44B-7DF19E09CBD6}">
      <dgm:prSet/>
      <dgm:spPr/>
      <dgm:t>
        <a:bodyPr/>
        <a:lstStyle/>
        <a:p>
          <a:endParaRPr lang="en-ID"/>
        </a:p>
      </dgm:t>
    </dgm:pt>
    <dgm:pt modelId="{3A3BF3EB-BA51-4BA1-B359-2BB200F2625A}" type="sibTrans" cxnId="{19AF8E69-F4C0-4489-B44B-7DF19E09CBD6}">
      <dgm:prSet/>
      <dgm:spPr/>
      <dgm:t>
        <a:bodyPr/>
        <a:lstStyle/>
        <a:p>
          <a:endParaRPr lang="en-ID"/>
        </a:p>
      </dgm:t>
    </dgm:pt>
    <dgm:pt modelId="{7BAE9466-B04B-4949-B8CA-A246C551BB78}">
      <dgm:prSet phldrT="[Text]"/>
      <dgm:spPr/>
      <dgm:t>
        <a:bodyPr/>
        <a:lstStyle/>
        <a:p>
          <a:r>
            <a:rPr lang="en-US" dirty="0"/>
            <a:t>Hardcopy</a:t>
          </a:r>
          <a:endParaRPr lang="en-ID" dirty="0"/>
        </a:p>
      </dgm:t>
    </dgm:pt>
    <dgm:pt modelId="{5937F655-D85D-48C0-84D4-B690B2B468A4}" type="parTrans" cxnId="{41064259-F395-43FF-9901-9AF886B74C48}">
      <dgm:prSet/>
      <dgm:spPr/>
      <dgm:t>
        <a:bodyPr/>
        <a:lstStyle/>
        <a:p>
          <a:endParaRPr lang="en-ID"/>
        </a:p>
      </dgm:t>
    </dgm:pt>
    <dgm:pt modelId="{A5CC7AC9-8DB1-45C2-AB48-E43744926B57}" type="sibTrans" cxnId="{41064259-F395-43FF-9901-9AF886B74C48}">
      <dgm:prSet/>
      <dgm:spPr/>
      <dgm:t>
        <a:bodyPr/>
        <a:lstStyle/>
        <a:p>
          <a:endParaRPr lang="en-ID"/>
        </a:p>
      </dgm:t>
    </dgm:pt>
    <dgm:pt modelId="{0D48CA65-7D85-4264-8A77-E9AD3AA79DAC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 </a:t>
          </a:r>
          <a:r>
            <a:rPr lang="en-US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Proktikum</a:t>
          </a:r>
          <a:r>
            <a: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- </a:t>
          </a:r>
          <a:r>
            <a:rPr lang="en-US" b="1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Wajib</a:t>
          </a:r>
          <a:endParaRPr lang="en-ID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F3B1DDE-036D-4BF7-A7DD-037F623A1FEC}" type="parTrans" cxnId="{6D08A077-AC4D-4D2E-9594-30C40EE9C694}">
      <dgm:prSet/>
      <dgm:spPr/>
      <dgm:t>
        <a:bodyPr/>
        <a:lstStyle/>
        <a:p>
          <a:endParaRPr lang="en-ID"/>
        </a:p>
      </dgm:t>
    </dgm:pt>
    <dgm:pt modelId="{2BE7116D-5281-44E1-BEB6-CBB916E43E49}" type="sibTrans" cxnId="{6D08A077-AC4D-4D2E-9594-30C40EE9C694}">
      <dgm:prSet/>
      <dgm:spPr/>
      <dgm:t>
        <a:bodyPr/>
        <a:lstStyle/>
        <a:p>
          <a:endParaRPr lang="en-ID"/>
        </a:p>
      </dgm:t>
    </dgm:pt>
    <dgm:pt modelId="{9488A7EC-B5E3-4BEB-A241-A086511B2912}">
      <dgm:prSet phldrT="[Text]"/>
      <dgm:spPr>
        <a:noFill/>
        <a:ln>
          <a:noFill/>
        </a:ln>
      </dgm:spPr>
      <dgm:t>
        <a:bodyPr/>
        <a:lstStyle/>
        <a:p>
          <a:r>
            <a:rPr lang="en-ID" b="1" dirty="0">
              <a:solidFill>
                <a:schemeClr val="tx1"/>
              </a:solidFill>
            </a:rPr>
            <a:t>https://www.w3schools.com/css/default.asp</a:t>
          </a:r>
        </a:p>
      </dgm:t>
    </dgm:pt>
    <dgm:pt modelId="{3BD41A0A-8D3A-4AC9-9601-CC5EB43053C4}" type="parTrans" cxnId="{2EE88829-5AE6-48D5-8025-BDD11D6264FD}">
      <dgm:prSet/>
      <dgm:spPr/>
      <dgm:t>
        <a:bodyPr/>
        <a:lstStyle/>
        <a:p>
          <a:endParaRPr lang="en-ID"/>
        </a:p>
      </dgm:t>
    </dgm:pt>
    <dgm:pt modelId="{BC3954F3-24E9-4AA1-8D9E-7CBD80F5FB51}" type="sibTrans" cxnId="{2EE88829-5AE6-48D5-8025-BDD11D6264FD}">
      <dgm:prSet/>
      <dgm:spPr/>
      <dgm:t>
        <a:bodyPr/>
        <a:lstStyle/>
        <a:p>
          <a:endParaRPr lang="en-ID"/>
        </a:p>
      </dgm:t>
    </dgm:pt>
    <dgm:pt modelId="{E160612D-7FDC-4576-955D-7DC066B7E6A3}">
      <dgm:prSet phldrT="[Text]"/>
      <dgm:spPr>
        <a:noFill/>
        <a:ln>
          <a:noFill/>
        </a:ln>
      </dgm:spPr>
      <dgm:t>
        <a:bodyPr/>
        <a:lstStyle/>
        <a:p>
          <a:r>
            <a:rPr lang="en-ID" b="1" dirty="0">
              <a:solidFill>
                <a:schemeClr val="tx1"/>
              </a:solidFill>
            </a:rPr>
            <a:t>https://www.w3schools.com/js/default.asp</a:t>
          </a:r>
        </a:p>
      </dgm:t>
    </dgm:pt>
    <dgm:pt modelId="{D7B04176-FC39-41C3-8F17-0AEBF52DD0AA}" type="parTrans" cxnId="{486DF2C7-B171-4F77-B67E-1C61B8C96A92}">
      <dgm:prSet/>
      <dgm:spPr/>
      <dgm:t>
        <a:bodyPr/>
        <a:lstStyle/>
        <a:p>
          <a:endParaRPr lang="en-ID"/>
        </a:p>
      </dgm:t>
    </dgm:pt>
    <dgm:pt modelId="{DFEE2C1B-5799-469A-A10F-F978B5DAEA64}" type="sibTrans" cxnId="{486DF2C7-B171-4F77-B67E-1C61B8C96A92}">
      <dgm:prSet/>
      <dgm:spPr/>
      <dgm:t>
        <a:bodyPr/>
        <a:lstStyle/>
        <a:p>
          <a:endParaRPr lang="en-ID"/>
        </a:p>
      </dgm:t>
    </dgm:pt>
    <dgm:pt modelId="{9E8CE9E8-D1AD-49E4-9FAB-5AFE9CB4F759}">
      <dgm:prSet phldrT="[Text]"/>
      <dgm:spPr>
        <a:noFill/>
        <a:ln>
          <a:noFill/>
        </a:ln>
      </dgm:spPr>
      <dgm:t>
        <a:bodyPr/>
        <a:lstStyle/>
        <a:p>
          <a:r>
            <a:rPr lang="en-ID" b="1" dirty="0">
              <a:solidFill>
                <a:schemeClr val="tx1"/>
              </a:solidFill>
            </a:rPr>
            <a:t>https://www.w3schools.com/php/default.asp</a:t>
          </a:r>
        </a:p>
      </dgm:t>
    </dgm:pt>
    <dgm:pt modelId="{559785B7-0040-46ED-AAEC-B989F4E9B585}" type="parTrans" cxnId="{3BD80FDF-8E98-4A51-9F90-A094A36A7110}">
      <dgm:prSet/>
      <dgm:spPr/>
      <dgm:t>
        <a:bodyPr/>
        <a:lstStyle/>
        <a:p>
          <a:endParaRPr lang="en-ID"/>
        </a:p>
      </dgm:t>
    </dgm:pt>
    <dgm:pt modelId="{AD5ADC72-A48F-49B8-97CD-3A4068EF6685}" type="sibTrans" cxnId="{3BD80FDF-8E98-4A51-9F90-A094A36A7110}">
      <dgm:prSet/>
      <dgm:spPr/>
      <dgm:t>
        <a:bodyPr/>
        <a:lstStyle/>
        <a:p>
          <a:endParaRPr lang="en-ID"/>
        </a:p>
      </dgm:t>
    </dgm:pt>
    <dgm:pt modelId="{62775314-05C5-4F98-ABBD-5D5C8439B73B}">
      <dgm:prSet phldrT="[Text]"/>
      <dgm:spPr>
        <a:noFill/>
        <a:ln>
          <a:noFill/>
        </a:ln>
      </dgm:spPr>
      <dgm:t>
        <a:bodyPr/>
        <a:lstStyle/>
        <a:p>
          <a:r>
            <a:rPr lang="en-ID" b="1" dirty="0">
              <a:solidFill>
                <a:schemeClr val="tx1"/>
              </a:solidFill>
            </a:rPr>
            <a:t>https://www.w3schools.com/jquery/default.asp</a:t>
          </a:r>
        </a:p>
      </dgm:t>
    </dgm:pt>
    <dgm:pt modelId="{2071AD77-DCE2-41D1-B5DB-E6115E617C85}" type="parTrans" cxnId="{41D71AA4-A200-46B3-9F90-561828201D31}">
      <dgm:prSet/>
      <dgm:spPr/>
    </dgm:pt>
    <dgm:pt modelId="{6B9687FE-181D-434D-8F82-6583DDD0EA0B}" type="sibTrans" cxnId="{41D71AA4-A200-46B3-9F90-561828201D31}">
      <dgm:prSet/>
      <dgm:spPr/>
    </dgm:pt>
    <dgm:pt modelId="{885EC6B3-9563-40E8-8C9A-7A2E90B48187}">
      <dgm:prSet phldrT="[Text]"/>
      <dgm:spPr>
        <a:noFill/>
        <a:ln>
          <a:noFill/>
        </a:ln>
      </dgm:spPr>
      <dgm:t>
        <a:bodyPr/>
        <a:lstStyle/>
        <a:p>
          <a:r>
            <a:rPr lang="en-ID" b="1" dirty="0">
              <a:solidFill>
                <a:schemeClr val="tx1"/>
              </a:solidFill>
            </a:rPr>
            <a:t>https://www.w3schools.com/js/js_htmldom.asp</a:t>
          </a:r>
        </a:p>
      </dgm:t>
    </dgm:pt>
    <dgm:pt modelId="{EBD82707-6D71-4063-ABD3-5C4E9FF4E7D6}" type="parTrans" cxnId="{269C51BB-1E81-4705-BB52-58EB15CE6203}">
      <dgm:prSet/>
      <dgm:spPr/>
    </dgm:pt>
    <dgm:pt modelId="{A11137AC-5BD4-496F-9695-2BCC24503FD3}" type="sibTrans" cxnId="{269C51BB-1E81-4705-BB52-58EB15CE6203}">
      <dgm:prSet/>
      <dgm:spPr/>
    </dgm:pt>
    <dgm:pt modelId="{865A3449-8278-4B09-A095-3D58A8DE3678}">
      <dgm:prSet phldrT="[Text]"/>
      <dgm:spPr>
        <a:noFill/>
        <a:ln>
          <a:noFill/>
        </a:ln>
      </dgm:spPr>
      <dgm:t>
        <a:bodyPr/>
        <a:lstStyle/>
        <a:p>
          <a:r>
            <a:rPr lang="en-ID" b="1" dirty="0">
              <a:solidFill>
                <a:schemeClr val="tx1"/>
              </a:solidFill>
            </a:rPr>
            <a:t>https://www.w3schools.com/js/js_ajax_intro.asp</a:t>
          </a:r>
        </a:p>
      </dgm:t>
    </dgm:pt>
    <dgm:pt modelId="{A4BA2EF9-0346-48BC-B364-BDEEE66B745C}" type="parTrans" cxnId="{5D473A46-C660-4EEA-AC78-E017A82C7449}">
      <dgm:prSet/>
      <dgm:spPr/>
    </dgm:pt>
    <dgm:pt modelId="{BFB5A231-49BB-44A8-8CB0-C141E371B119}" type="sibTrans" cxnId="{5D473A46-C660-4EEA-AC78-E017A82C7449}">
      <dgm:prSet/>
      <dgm:spPr/>
    </dgm:pt>
    <dgm:pt modelId="{81AB0A67-AC05-4C11-B922-DEEE120BD0A6}" type="pres">
      <dgm:prSet presAssocID="{B7F80E09-43A0-46C0-AAAF-D750DC80E0D7}" presName="Name0" presStyleCnt="0">
        <dgm:presLayoutVars>
          <dgm:dir/>
          <dgm:animLvl val="lvl"/>
          <dgm:resizeHandles val="exact"/>
        </dgm:presLayoutVars>
      </dgm:prSet>
      <dgm:spPr/>
    </dgm:pt>
    <dgm:pt modelId="{C010692F-CB45-45BF-808B-46F2A5A8C156}" type="pres">
      <dgm:prSet presAssocID="{8DF8133E-6466-4366-BDA7-4E68D9070E5F}" presName="linNode" presStyleCnt="0"/>
      <dgm:spPr/>
    </dgm:pt>
    <dgm:pt modelId="{C3191C75-C6F4-47F2-815E-4FF8EDE9986C}" type="pres">
      <dgm:prSet presAssocID="{8DF8133E-6466-4366-BDA7-4E68D9070E5F}" presName="parTx" presStyleLbl="revTx" presStyleIdx="0" presStyleCnt="2">
        <dgm:presLayoutVars>
          <dgm:chMax val="1"/>
          <dgm:bulletEnabled val="1"/>
        </dgm:presLayoutVars>
      </dgm:prSet>
      <dgm:spPr/>
    </dgm:pt>
    <dgm:pt modelId="{F3C26BCC-42A3-4C93-9C8D-0961D6135979}" type="pres">
      <dgm:prSet presAssocID="{8DF8133E-6466-4366-BDA7-4E68D9070E5F}" presName="bracket" presStyleLbl="parChTrans1D1" presStyleIdx="0" presStyleCnt="2"/>
      <dgm:spPr/>
    </dgm:pt>
    <dgm:pt modelId="{C3153EBF-815A-4DD2-828B-B7C57F2A4CAE}" type="pres">
      <dgm:prSet presAssocID="{8DF8133E-6466-4366-BDA7-4E68D9070E5F}" presName="spH" presStyleCnt="0"/>
      <dgm:spPr/>
    </dgm:pt>
    <dgm:pt modelId="{073921E7-4F76-4A21-83BC-53C3073FC15A}" type="pres">
      <dgm:prSet presAssocID="{8DF8133E-6466-4366-BDA7-4E68D9070E5F}" presName="desTx" presStyleLbl="node1" presStyleIdx="0" presStyleCnt="2">
        <dgm:presLayoutVars>
          <dgm:bulletEnabled val="1"/>
        </dgm:presLayoutVars>
      </dgm:prSet>
      <dgm:spPr/>
    </dgm:pt>
    <dgm:pt modelId="{69575F01-BA1A-4243-9211-429AD9C1A43D}" type="pres">
      <dgm:prSet presAssocID="{28E64227-D57B-43C1-9EE5-F1E814D3981F}" presName="spV" presStyleCnt="0"/>
      <dgm:spPr/>
    </dgm:pt>
    <dgm:pt modelId="{1BFFC697-DABD-4446-B03A-007F9220DC3B}" type="pres">
      <dgm:prSet presAssocID="{7BAE9466-B04B-4949-B8CA-A246C551BB78}" presName="linNode" presStyleCnt="0"/>
      <dgm:spPr/>
    </dgm:pt>
    <dgm:pt modelId="{B8E8527D-91C1-47DC-B290-60B0E039D4A0}" type="pres">
      <dgm:prSet presAssocID="{7BAE9466-B04B-4949-B8CA-A246C551BB78}" presName="parTx" presStyleLbl="revTx" presStyleIdx="1" presStyleCnt="2">
        <dgm:presLayoutVars>
          <dgm:chMax val="1"/>
          <dgm:bulletEnabled val="1"/>
        </dgm:presLayoutVars>
      </dgm:prSet>
      <dgm:spPr/>
    </dgm:pt>
    <dgm:pt modelId="{C81E7473-B775-4058-802E-763FF961F610}" type="pres">
      <dgm:prSet presAssocID="{7BAE9466-B04B-4949-B8CA-A246C551BB78}" presName="bracket" presStyleLbl="parChTrans1D1" presStyleIdx="1" presStyleCnt="2"/>
      <dgm:spPr/>
    </dgm:pt>
    <dgm:pt modelId="{B535B247-2F0D-48D6-8BDD-5EE5C463B294}" type="pres">
      <dgm:prSet presAssocID="{7BAE9466-B04B-4949-B8CA-A246C551BB78}" presName="spH" presStyleCnt="0"/>
      <dgm:spPr/>
    </dgm:pt>
    <dgm:pt modelId="{FD192A3E-EEAB-47BB-9C16-2AFB775F80B9}" type="pres">
      <dgm:prSet presAssocID="{7BAE9466-B04B-4949-B8CA-A246C551BB78}" presName="desTx" presStyleLbl="node1" presStyleIdx="1" presStyleCnt="2">
        <dgm:presLayoutVars>
          <dgm:bulletEnabled val="1"/>
        </dgm:presLayoutVars>
      </dgm:prSet>
      <dgm:spPr/>
    </dgm:pt>
  </dgm:ptLst>
  <dgm:cxnLst>
    <dgm:cxn modelId="{46F6BB16-720C-44D4-A753-EDF152BFF50D}" type="presOf" srcId="{8DF8133E-6466-4366-BDA7-4E68D9070E5F}" destId="{C3191C75-C6F4-47F2-815E-4FF8EDE9986C}" srcOrd="0" destOrd="0" presId="urn:diagrams.loki3.com/BracketList"/>
    <dgm:cxn modelId="{2EE88829-5AE6-48D5-8025-BDD11D6264FD}" srcId="{8DF8133E-6466-4366-BDA7-4E68D9070E5F}" destId="{9488A7EC-B5E3-4BEB-A241-A086511B2912}" srcOrd="1" destOrd="0" parTransId="{3BD41A0A-8D3A-4AC9-9601-CC5EB43053C4}" sibTransId="{BC3954F3-24E9-4AA1-8D9E-7CBD80F5FB51}"/>
    <dgm:cxn modelId="{6D96E42F-D0C4-4020-932B-85681506B5AC}" type="presOf" srcId="{B7F80E09-43A0-46C0-AAAF-D750DC80E0D7}" destId="{81AB0A67-AC05-4C11-B922-DEEE120BD0A6}" srcOrd="0" destOrd="0" presId="urn:diagrams.loki3.com/BracketList"/>
    <dgm:cxn modelId="{03D86662-EC1F-424F-9DED-BDE1C53178B9}" type="presOf" srcId="{1D2AA080-5641-465B-B07D-19582B8CBEA2}" destId="{073921E7-4F76-4A21-83BC-53C3073FC15A}" srcOrd="0" destOrd="0" presId="urn:diagrams.loki3.com/BracketList"/>
    <dgm:cxn modelId="{5D473A46-C660-4EEA-AC78-E017A82C7449}" srcId="{8DF8133E-6466-4366-BDA7-4E68D9070E5F}" destId="{865A3449-8278-4B09-A095-3D58A8DE3678}" srcOrd="4" destOrd="0" parTransId="{A4BA2EF9-0346-48BC-B364-BDEEE66B745C}" sibTransId="{BFB5A231-49BB-44A8-8CB0-C141E371B119}"/>
    <dgm:cxn modelId="{19AF8E69-F4C0-4489-B44B-7DF19E09CBD6}" srcId="{8DF8133E-6466-4366-BDA7-4E68D9070E5F}" destId="{1D2AA080-5641-465B-B07D-19582B8CBEA2}" srcOrd="0" destOrd="0" parTransId="{00FC67B6-C061-4214-884B-FB9879C514C3}" sibTransId="{3A3BF3EB-BA51-4BA1-B359-2BB200F2625A}"/>
    <dgm:cxn modelId="{ED697072-30B9-4084-8EC8-89B94EFF4D4F}" type="presOf" srcId="{865A3449-8278-4B09-A095-3D58A8DE3678}" destId="{073921E7-4F76-4A21-83BC-53C3073FC15A}" srcOrd="0" destOrd="4" presId="urn:diagrams.loki3.com/BracketList"/>
    <dgm:cxn modelId="{AA7DDB53-4F02-4498-9F42-497CBDCF7856}" type="presOf" srcId="{7BAE9466-B04B-4949-B8CA-A246C551BB78}" destId="{B8E8527D-91C1-47DC-B290-60B0E039D4A0}" srcOrd="0" destOrd="0" presId="urn:diagrams.loki3.com/BracketList"/>
    <dgm:cxn modelId="{F49EA475-F24C-49A4-9FEB-A2F11AFC8AEE}" type="presOf" srcId="{62775314-05C5-4F98-ABBD-5D5C8439B73B}" destId="{073921E7-4F76-4A21-83BC-53C3073FC15A}" srcOrd="0" destOrd="5" presId="urn:diagrams.loki3.com/BracketList"/>
    <dgm:cxn modelId="{6D08A077-AC4D-4D2E-9594-30C40EE9C694}" srcId="{7BAE9466-B04B-4949-B8CA-A246C551BB78}" destId="{0D48CA65-7D85-4264-8A77-E9AD3AA79DAC}" srcOrd="0" destOrd="0" parTransId="{BF3B1DDE-036D-4BF7-A7DD-037F623A1FEC}" sibTransId="{2BE7116D-5281-44E1-BEB6-CBB916E43E49}"/>
    <dgm:cxn modelId="{41064259-F395-43FF-9901-9AF886B74C48}" srcId="{B7F80E09-43A0-46C0-AAAF-D750DC80E0D7}" destId="{7BAE9466-B04B-4949-B8CA-A246C551BB78}" srcOrd="1" destOrd="0" parTransId="{5937F655-D85D-48C0-84D4-B690B2B468A4}" sibTransId="{A5CC7AC9-8DB1-45C2-AB48-E43744926B57}"/>
    <dgm:cxn modelId="{6F3ED799-DA3F-416D-8795-DF72B15D5F6D}" type="presOf" srcId="{E160612D-7FDC-4576-955D-7DC066B7E6A3}" destId="{073921E7-4F76-4A21-83BC-53C3073FC15A}" srcOrd="0" destOrd="2" presId="urn:diagrams.loki3.com/BracketList"/>
    <dgm:cxn modelId="{41D71AA4-A200-46B3-9F90-561828201D31}" srcId="{8DF8133E-6466-4366-BDA7-4E68D9070E5F}" destId="{62775314-05C5-4F98-ABBD-5D5C8439B73B}" srcOrd="5" destOrd="0" parTransId="{2071AD77-DCE2-41D1-B5DB-E6115E617C85}" sibTransId="{6B9687FE-181D-434D-8F82-6583DDD0EA0B}"/>
    <dgm:cxn modelId="{DCF369BB-9552-49ED-837B-6236CD6869EF}" type="presOf" srcId="{0D48CA65-7D85-4264-8A77-E9AD3AA79DAC}" destId="{FD192A3E-EEAB-47BB-9C16-2AFB775F80B9}" srcOrd="0" destOrd="0" presId="urn:diagrams.loki3.com/BracketList"/>
    <dgm:cxn modelId="{269C51BB-1E81-4705-BB52-58EB15CE6203}" srcId="{8DF8133E-6466-4366-BDA7-4E68D9070E5F}" destId="{885EC6B3-9563-40E8-8C9A-7A2E90B48187}" srcOrd="3" destOrd="0" parTransId="{EBD82707-6D71-4063-ABD3-5C4E9FF4E7D6}" sibTransId="{A11137AC-5BD4-496F-9695-2BCC24503FD3}"/>
    <dgm:cxn modelId="{C7E1E1BF-38EA-4D31-AC42-C186E1418805}" type="presOf" srcId="{885EC6B3-9563-40E8-8C9A-7A2E90B48187}" destId="{073921E7-4F76-4A21-83BC-53C3073FC15A}" srcOrd="0" destOrd="3" presId="urn:diagrams.loki3.com/BracketList"/>
    <dgm:cxn modelId="{486DF2C7-B171-4F77-B67E-1C61B8C96A92}" srcId="{8DF8133E-6466-4366-BDA7-4E68D9070E5F}" destId="{E160612D-7FDC-4576-955D-7DC066B7E6A3}" srcOrd="2" destOrd="0" parTransId="{D7B04176-FC39-41C3-8F17-0AEBF52DD0AA}" sibTransId="{DFEE2C1B-5799-469A-A10F-F978B5DAEA64}"/>
    <dgm:cxn modelId="{652380D9-0493-4680-A929-D956C0CCFE84}" type="presOf" srcId="{9E8CE9E8-D1AD-49E4-9FAB-5AFE9CB4F759}" destId="{073921E7-4F76-4A21-83BC-53C3073FC15A}" srcOrd="0" destOrd="6" presId="urn:diagrams.loki3.com/BracketList"/>
    <dgm:cxn modelId="{3BD80FDF-8E98-4A51-9F90-A094A36A7110}" srcId="{8DF8133E-6466-4366-BDA7-4E68D9070E5F}" destId="{9E8CE9E8-D1AD-49E4-9FAB-5AFE9CB4F759}" srcOrd="6" destOrd="0" parTransId="{559785B7-0040-46ED-AAEC-B989F4E9B585}" sibTransId="{AD5ADC72-A48F-49B8-97CD-3A4068EF6685}"/>
    <dgm:cxn modelId="{097CCCFD-1E2D-4DC5-8A91-4F1F4D63770F}" srcId="{B7F80E09-43A0-46C0-AAAF-D750DC80E0D7}" destId="{8DF8133E-6466-4366-BDA7-4E68D9070E5F}" srcOrd="0" destOrd="0" parTransId="{AEB3F964-DF53-4548-89D8-24B5FF99D04D}" sibTransId="{28E64227-D57B-43C1-9EE5-F1E814D3981F}"/>
    <dgm:cxn modelId="{454A1CFF-20C2-4CB4-8B1D-DFCFCF909A91}" type="presOf" srcId="{9488A7EC-B5E3-4BEB-A241-A086511B2912}" destId="{073921E7-4F76-4A21-83BC-53C3073FC15A}" srcOrd="0" destOrd="1" presId="urn:diagrams.loki3.com/BracketList"/>
    <dgm:cxn modelId="{F8CE438C-B94C-4B02-AF9A-2317E44021EE}" type="presParOf" srcId="{81AB0A67-AC05-4C11-B922-DEEE120BD0A6}" destId="{C010692F-CB45-45BF-808B-46F2A5A8C156}" srcOrd="0" destOrd="0" presId="urn:diagrams.loki3.com/BracketList"/>
    <dgm:cxn modelId="{A617F42E-C0EB-4F79-8B4F-25B626239194}" type="presParOf" srcId="{C010692F-CB45-45BF-808B-46F2A5A8C156}" destId="{C3191C75-C6F4-47F2-815E-4FF8EDE9986C}" srcOrd="0" destOrd="0" presId="urn:diagrams.loki3.com/BracketList"/>
    <dgm:cxn modelId="{3C0B5538-897B-446A-A24F-6B10B38B7160}" type="presParOf" srcId="{C010692F-CB45-45BF-808B-46F2A5A8C156}" destId="{F3C26BCC-42A3-4C93-9C8D-0961D6135979}" srcOrd="1" destOrd="0" presId="urn:diagrams.loki3.com/BracketList"/>
    <dgm:cxn modelId="{74CBB4C3-74A8-4399-A211-E047B515DE9E}" type="presParOf" srcId="{C010692F-CB45-45BF-808B-46F2A5A8C156}" destId="{C3153EBF-815A-4DD2-828B-B7C57F2A4CAE}" srcOrd="2" destOrd="0" presId="urn:diagrams.loki3.com/BracketList"/>
    <dgm:cxn modelId="{F4345FE6-34E6-4380-950E-9066406909B0}" type="presParOf" srcId="{C010692F-CB45-45BF-808B-46F2A5A8C156}" destId="{073921E7-4F76-4A21-83BC-53C3073FC15A}" srcOrd="3" destOrd="0" presId="urn:diagrams.loki3.com/BracketList"/>
    <dgm:cxn modelId="{B4A595D4-0A6C-4AC9-B565-F4CCE7CAFE19}" type="presParOf" srcId="{81AB0A67-AC05-4C11-B922-DEEE120BD0A6}" destId="{69575F01-BA1A-4243-9211-429AD9C1A43D}" srcOrd="1" destOrd="0" presId="urn:diagrams.loki3.com/BracketList"/>
    <dgm:cxn modelId="{FD794377-9D1B-44BE-8C71-71F9CF321FE8}" type="presParOf" srcId="{81AB0A67-AC05-4C11-B922-DEEE120BD0A6}" destId="{1BFFC697-DABD-4446-B03A-007F9220DC3B}" srcOrd="2" destOrd="0" presId="urn:diagrams.loki3.com/BracketList"/>
    <dgm:cxn modelId="{25026FFD-E2AA-4870-9858-3313119BABE6}" type="presParOf" srcId="{1BFFC697-DABD-4446-B03A-007F9220DC3B}" destId="{B8E8527D-91C1-47DC-B290-60B0E039D4A0}" srcOrd="0" destOrd="0" presId="urn:diagrams.loki3.com/BracketList"/>
    <dgm:cxn modelId="{ED3DC135-A8C9-41D7-82F5-DD4C6A23AB72}" type="presParOf" srcId="{1BFFC697-DABD-4446-B03A-007F9220DC3B}" destId="{C81E7473-B775-4058-802E-763FF961F610}" srcOrd="1" destOrd="0" presId="urn:diagrams.loki3.com/BracketList"/>
    <dgm:cxn modelId="{8DF9EFBB-AE88-40A7-B11E-6E8613A5CB74}" type="presParOf" srcId="{1BFFC697-DABD-4446-B03A-007F9220DC3B}" destId="{B535B247-2F0D-48D6-8BDD-5EE5C463B294}" srcOrd="2" destOrd="0" presId="urn:diagrams.loki3.com/BracketList"/>
    <dgm:cxn modelId="{998E05DC-B9D8-45D7-9E93-C2236EBFDC8C}" type="presParOf" srcId="{1BFFC697-DABD-4446-B03A-007F9220DC3B}" destId="{FD192A3E-EEAB-47BB-9C16-2AFB775F80B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774129" y="679575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41679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72805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 err="1"/>
            <a:t>Kontrak</a:t>
          </a:r>
          <a:endParaRPr lang="en-US" sz="2900" kern="1200" dirty="0"/>
        </a:p>
      </dsp:txBody>
      <dsp:txXfrm>
        <a:off x="372805" y="2326036"/>
        <a:ext cx="2058075" cy="720000"/>
      </dsp:txXfrm>
    </dsp:sp>
    <dsp:sp modelId="{C40BB22C-7C95-4E06-8BC4-2B7D142B7E4F}">
      <dsp:nvSpPr>
        <dsp:cNvPr id="0" name=""/>
        <dsp:cNvSpPr/>
      </dsp:nvSpPr>
      <dsp:spPr>
        <a:xfrm>
          <a:off x="3192368" y="679575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A9636-F0A7-47ED-B86E-F96B66957CD3}">
      <dsp:nvSpPr>
        <dsp:cNvPr id="0" name=""/>
        <dsp:cNvSpPr/>
      </dsp:nvSpPr>
      <dsp:spPr>
        <a:xfrm>
          <a:off x="3459917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836A6-031E-488B-84C4-E73CDDADB476}">
      <dsp:nvSpPr>
        <dsp:cNvPr id="0" name=""/>
        <dsp:cNvSpPr/>
      </dsp:nvSpPr>
      <dsp:spPr>
        <a:xfrm>
          <a:off x="2791043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 err="1"/>
            <a:t>Materi</a:t>
          </a:r>
          <a:endParaRPr lang="en-US" sz="2900" kern="1200" dirty="0"/>
        </a:p>
      </dsp:txBody>
      <dsp:txXfrm>
        <a:off x="2791043" y="2326036"/>
        <a:ext cx="2058075" cy="720000"/>
      </dsp:txXfrm>
    </dsp:sp>
    <dsp:sp modelId="{BCD8CDD9-0C56-4401-ADB1-8B48DAB2C96F}">
      <dsp:nvSpPr>
        <dsp:cNvPr id="0" name=""/>
        <dsp:cNvSpPr/>
      </dsp:nvSpPr>
      <dsp:spPr>
        <a:xfrm>
          <a:off x="5610606" y="679575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5878155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5209281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/>
            <a:t>Nilai </a:t>
          </a:r>
          <a:r>
            <a:rPr lang="en-US" sz="2900" kern="1200" dirty="0" err="1"/>
            <a:t>Akhir</a:t>
          </a:r>
          <a:endParaRPr lang="en-US" sz="2900" kern="1200" dirty="0"/>
        </a:p>
      </dsp:txBody>
      <dsp:txXfrm>
        <a:off x="5209281" y="2326036"/>
        <a:ext cx="2058075" cy="720000"/>
      </dsp:txXfrm>
    </dsp:sp>
    <dsp:sp modelId="{964094C2-DBF6-4099-B074-B4EAF56450AF}">
      <dsp:nvSpPr>
        <dsp:cNvPr id="0" name=""/>
        <dsp:cNvSpPr/>
      </dsp:nvSpPr>
      <dsp:spPr>
        <a:xfrm>
          <a:off x="8028844" y="679575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F16A2-20D3-449F-AE1F-92A6920A1122}">
      <dsp:nvSpPr>
        <dsp:cNvPr id="0" name=""/>
        <dsp:cNvSpPr/>
      </dsp:nvSpPr>
      <dsp:spPr>
        <a:xfrm>
          <a:off x="8296394" y="94712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164DF-CB09-4AD1-B23D-E342471267FB}">
      <dsp:nvSpPr>
        <dsp:cNvPr id="0" name=""/>
        <dsp:cNvSpPr/>
      </dsp:nvSpPr>
      <dsp:spPr>
        <a:xfrm>
          <a:off x="7627519" y="2326036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dirty="0" err="1"/>
            <a:t>Referensi</a:t>
          </a:r>
          <a:endParaRPr lang="en-US" sz="2900" kern="1200" dirty="0"/>
        </a:p>
      </dsp:txBody>
      <dsp:txXfrm>
        <a:off x="7627519" y="2326036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F00F1-949F-4AEB-BF92-2C9E9E65B6AF}">
      <dsp:nvSpPr>
        <dsp:cNvPr id="0" name=""/>
        <dsp:cNvSpPr/>
      </dsp:nvSpPr>
      <dsp:spPr>
        <a:xfrm>
          <a:off x="350033" y="1246"/>
          <a:ext cx="1732970" cy="119401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393D7-0A68-4C26-B820-D2AE19355AED}">
      <dsp:nvSpPr>
        <dsp:cNvPr id="0" name=""/>
        <dsp:cNvSpPr/>
      </dsp:nvSpPr>
      <dsp:spPr>
        <a:xfrm>
          <a:off x="350033" y="1195262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HTML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350033" y="1195262"/>
        <a:ext cx="1732970" cy="642932"/>
      </dsp:txXfrm>
    </dsp:sp>
    <dsp:sp modelId="{3992074E-32C6-424E-A13E-BF8644F9CFF7}">
      <dsp:nvSpPr>
        <dsp:cNvPr id="0" name=""/>
        <dsp:cNvSpPr/>
      </dsp:nvSpPr>
      <dsp:spPr>
        <a:xfrm>
          <a:off x="2256374" y="1246"/>
          <a:ext cx="1732970" cy="119401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2E552-F68C-4668-98CE-335691A52590}">
      <dsp:nvSpPr>
        <dsp:cNvPr id="0" name=""/>
        <dsp:cNvSpPr/>
      </dsp:nvSpPr>
      <dsp:spPr>
        <a:xfrm>
          <a:off x="2256374" y="1195262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CSS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2256374" y="1195262"/>
        <a:ext cx="1732970" cy="642932"/>
      </dsp:txXfrm>
    </dsp:sp>
    <dsp:sp modelId="{7D6F09E7-6E09-4306-8C12-8094EC192B76}">
      <dsp:nvSpPr>
        <dsp:cNvPr id="0" name=""/>
        <dsp:cNvSpPr/>
      </dsp:nvSpPr>
      <dsp:spPr>
        <a:xfrm>
          <a:off x="4162714" y="1246"/>
          <a:ext cx="1732970" cy="119401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96F2D-FDB6-4600-914A-A8A1584319F5}">
      <dsp:nvSpPr>
        <dsp:cNvPr id="0" name=""/>
        <dsp:cNvSpPr/>
      </dsp:nvSpPr>
      <dsp:spPr>
        <a:xfrm>
          <a:off x="4162714" y="1195262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JavaScript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4162714" y="1195262"/>
        <a:ext cx="1732970" cy="642932"/>
      </dsp:txXfrm>
    </dsp:sp>
    <dsp:sp modelId="{C0D3836E-304A-4BB9-B791-43E7745FE737}">
      <dsp:nvSpPr>
        <dsp:cNvPr id="0" name=""/>
        <dsp:cNvSpPr/>
      </dsp:nvSpPr>
      <dsp:spPr>
        <a:xfrm>
          <a:off x="6069055" y="1246"/>
          <a:ext cx="1732970" cy="119401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4A31E-9205-4B16-B847-3D49A0345D4B}">
      <dsp:nvSpPr>
        <dsp:cNvPr id="0" name=""/>
        <dsp:cNvSpPr/>
      </dsp:nvSpPr>
      <dsp:spPr>
        <a:xfrm>
          <a:off x="6069055" y="1195262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DOM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6069055" y="1195262"/>
        <a:ext cx="1732970" cy="642932"/>
      </dsp:txXfrm>
    </dsp:sp>
    <dsp:sp modelId="{FB8B9D2C-4B0D-427A-BF7E-7AEB5A047218}">
      <dsp:nvSpPr>
        <dsp:cNvPr id="0" name=""/>
        <dsp:cNvSpPr/>
      </dsp:nvSpPr>
      <dsp:spPr>
        <a:xfrm>
          <a:off x="7975395" y="1246"/>
          <a:ext cx="1732970" cy="1194016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2998E-BC8B-4ED6-9F69-7BDCF9F29E2B}">
      <dsp:nvSpPr>
        <dsp:cNvPr id="0" name=""/>
        <dsp:cNvSpPr/>
      </dsp:nvSpPr>
      <dsp:spPr>
        <a:xfrm>
          <a:off x="7975395" y="1195262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AJAX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7975395" y="1195262"/>
        <a:ext cx="1732970" cy="642932"/>
      </dsp:txXfrm>
    </dsp:sp>
    <dsp:sp modelId="{441C66F1-3CA5-4096-8DA7-43307C9F68F8}">
      <dsp:nvSpPr>
        <dsp:cNvPr id="0" name=""/>
        <dsp:cNvSpPr/>
      </dsp:nvSpPr>
      <dsp:spPr>
        <a:xfrm>
          <a:off x="350033" y="2011492"/>
          <a:ext cx="1732970" cy="1194016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C3E1D-8581-4D16-A122-9DCB20E8EC66}">
      <dsp:nvSpPr>
        <dsp:cNvPr id="0" name=""/>
        <dsp:cNvSpPr/>
      </dsp:nvSpPr>
      <dsp:spPr>
        <a:xfrm>
          <a:off x="350033" y="3205508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jSON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350033" y="3205508"/>
        <a:ext cx="1732970" cy="642932"/>
      </dsp:txXfrm>
    </dsp:sp>
    <dsp:sp modelId="{EEF566B6-EF7C-438C-99B4-D5A749EBB28B}">
      <dsp:nvSpPr>
        <dsp:cNvPr id="0" name=""/>
        <dsp:cNvSpPr/>
      </dsp:nvSpPr>
      <dsp:spPr>
        <a:xfrm>
          <a:off x="2256374" y="2011492"/>
          <a:ext cx="1732970" cy="1194016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55F2E-B78C-4459-99D1-C032F9B0F4C9}">
      <dsp:nvSpPr>
        <dsp:cNvPr id="0" name=""/>
        <dsp:cNvSpPr/>
      </dsp:nvSpPr>
      <dsp:spPr>
        <a:xfrm>
          <a:off x="2256374" y="3205508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API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2256374" y="3205508"/>
        <a:ext cx="1732970" cy="642932"/>
      </dsp:txXfrm>
    </dsp:sp>
    <dsp:sp modelId="{03FB0753-3DDF-41B8-B2D4-1A9B658ABA33}">
      <dsp:nvSpPr>
        <dsp:cNvPr id="0" name=""/>
        <dsp:cNvSpPr/>
      </dsp:nvSpPr>
      <dsp:spPr>
        <a:xfrm>
          <a:off x="4162714" y="2011492"/>
          <a:ext cx="1732970" cy="1194016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9A8B3-8892-480A-8B9A-9DCA38262F06}">
      <dsp:nvSpPr>
        <dsp:cNvPr id="0" name=""/>
        <dsp:cNvSpPr/>
      </dsp:nvSpPr>
      <dsp:spPr>
        <a:xfrm>
          <a:off x="4162714" y="3205508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jQUERY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4162714" y="3205508"/>
        <a:ext cx="1732970" cy="642932"/>
      </dsp:txXfrm>
    </dsp:sp>
    <dsp:sp modelId="{7BE46439-993E-49C9-B3D9-A6A7FEEC7C2A}">
      <dsp:nvSpPr>
        <dsp:cNvPr id="0" name=""/>
        <dsp:cNvSpPr/>
      </dsp:nvSpPr>
      <dsp:spPr>
        <a:xfrm>
          <a:off x="6069055" y="2011492"/>
          <a:ext cx="1732970" cy="1194016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t="-52000" b="-5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A1361-DDE1-4AA8-A479-17E026B91655}">
      <dsp:nvSpPr>
        <dsp:cNvPr id="0" name=""/>
        <dsp:cNvSpPr/>
      </dsp:nvSpPr>
      <dsp:spPr>
        <a:xfrm>
          <a:off x="6069055" y="3205508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PHP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6069055" y="3205508"/>
        <a:ext cx="1732970" cy="642932"/>
      </dsp:txXfrm>
    </dsp:sp>
    <dsp:sp modelId="{09129C9C-2DE5-4607-9A40-C5CBC8E44A5B}">
      <dsp:nvSpPr>
        <dsp:cNvPr id="0" name=""/>
        <dsp:cNvSpPr/>
      </dsp:nvSpPr>
      <dsp:spPr>
        <a:xfrm>
          <a:off x="7975395" y="2011492"/>
          <a:ext cx="1732970" cy="1194016"/>
        </a:xfrm>
        <a:prstGeom prst="round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D26EA-6ACA-4EB1-8B65-A951FFD395DA}">
      <dsp:nvSpPr>
        <dsp:cNvPr id="0" name=""/>
        <dsp:cNvSpPr/>
      </dsp:nvSpPr>
      <dsp:spPr>
        <a:xfrm>
          <a:off x="7975395" y="3205508"/>
          <a:ext cx="1732970" cy="64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MYSQL</a:t>
          </a:r>
          <a:endParaRPr lang="en-ID" sz="20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7975395" y="3205508"/>
        <a:ext cx="1732970" cy="6429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B0873-14CF-4470-AD2D-8CA6BF7F0C14}">
      <dsp:nvSpPr>
        <dsp:cNvPr id="0" name=""/>
        <dsp:cNvSpPr/>
      </dsp:nvSpPr>
      <dsp:spPr>
        <a:xfrm>
          <a:off x="2730613" y="2392195"/>
          <a:ext cx="1697946" cy="145749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Informasi</a:t>
          </a:r>
          <a:r>
            <a:rPr lang="en-US" sz="1600" kern="1200" dirty="0"/>
            <a:t> Nilai</a:t>
          </a:r>
          <a:endParaRPr lang="en-ID" sz="1600" kern="1200" dirty="0"/>
        </a:p>
      </dsp:txBody>
      <dsp:txXfrm>
        <a:off x="2993566" y="2617910"/>
        <a:ext cx="1172040" cy="1006061"/>
      </dsp:txXfrm>
    </dsp:sp>
    <dsp:sp modelId="{2FE27945-16E0-44F4-9893-244FA5CBEB48}">
      <dsp:nvSpPr>
        <dsp:cNvPr id="0" name=""/>
        <dsp:cNvSpPr/>
      </dsp:nvSpPr>
      <dsp:spPr>
        <a:xfrm>
          <a:off x="2783721" y="3036248"/>
          <a:ext cx="198218" cy="1709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464F54-2ED0-4723-8F4B-095EBAF5709D}">
      <dsp:nvSpPr>
        <dsp:cNvPr id="0" name=""/>
        <dsp:cNvSpPr/>
      </dsp:nvSpPr>
      <dsp:spPr>
        <a:xfrm>
          <a:off x="1289229" y="1599929"/>
          <a:ext cx="1697946" cy="145749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6D10B-22C0-4F88-A7F8-57B52475A307}">
      <dsp:nvSpPr>
        <dsp:cNvPr id="0" name=""/>
        <dsp:cNvSpPr/>
      </dsp:nvSpPr>
      <dsp:spPr>
        <a:xfrm>
          <a:off x="2438896" y="2855312"/>
          <a:ext cx="198218" cy="1709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2716D-7573-4EAF-BEDC-24EBB70D193F}">
      <dsp:nvSpPr>
        <dsp:cNvPr id="0" name=""/>
        <dsp:cNvSpPr/>
      </dsp:nvSpPr>
      <dsp:spPr>
        <a:xfrm>
          <a:off x="4170502" y="1588765"/>
          <a:ext cx="1697946" cy="145749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Kehadiran</a:t>
          </a:r>
          <a:endParaRPr lang="en-ID" sz="1600" kern="1200" dirty="0"/>
        </a:p>
      </dsp:txBody>
      <dsp:txXfrm>
        <a:off x="4433455" y="1814480"/>
        <a:ext cx="1172040" cy="1006061"/>
      </dsp:txXfrm>
    </dsp:sp>
    <dsp:sp modelId="{0092B6C3-1DB6-44D4-9DDE-AA8CE2A80CA9}">
      <dsp:nvSpPr>
        <dsp:cNvPr id="0" name=""/>
        <dsp:cNvSpPr/>
      </dsp:nvSpPr>
      <dsp:spPr>
        <a:xfrm>
          <a:off x="5333633" y="2842608"/>
          <a:ext cx="198218" cy="1709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13B96-6B1E-4BFF-AC3D-5C494F0E2852}">
      <dsp:nvSpPr>
        <dsp:cNvPr id="0" name=""/>
        <dsp:cNvSpPr/>
      </dsp:nvSpPr>
      <dsp:spPr>
        <a:xfrm>
          <a:off x="5617871" y="2389885"/>
          <a:ext cx="1697946" cy="145749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D95E6-BE73-44CD-9EC9-0FF989E0CD7D}">
      <dsp:nvSpPr>
        <dsp:cNvPr id="0" name=""/>
        <dsp:cNvSpPr/>
      </dsp:nvSpPr>
      <dsp:spPr>
        <a:xfrm>
          <a:off x="5656767" y="3042792"/>
          <a:ext cx="198218" cy="1709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E70EBD-9E64-4A2A-9741-F7A04075653D}">
      <dsp:nvSpPr>
        <dsp:cNvPr id="0" name=""/>
        <dsp:cNvSpPr/>
      </dsp:nvSpPr>
      <dsp:spPr>
        <a:xfrm>
          <a:off x="2730613" y="803429"/>
          <a:ext cx="1697946" cy="145749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Waktu </a:t>
          </a:r>
          <a:r>
            <a:rPr lang="en-US" sz="1600" kern="1200" dirty="0" err="1"/>
            <a:t>Perkulihan</a:t>
          </a:r>
          <a:endParaRPr lang="en-ID" sz="1600" kern="1200" dirty="0"/>
        </a:p>
      </dsp:txBody>
      <dsp:txXfrm>
        <a:off x="2993566" y="1029144"/>
        <a:ext cx="1172040" cy="1006061"/>
      </dsp:txXfrm>
    </dsp:sp>
    <dsp:sp modelId="{0343F5B2-5FFB-4DF6-9D45-4C1C477213C3}">
      <dsp:nvSpPr>
        <dsp:cNvPr id="0" name=""/>
        <dsp:cNvSpPr/>
      </dsp:nvSpPr>
      <dsp:spPr>
        <a:xfrm>
          <a:off x="3886264" y="833457"/>
          <a:ext cx="198218" cy="1709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A6E1E-9808-46BB-8530-47EA653AAAE7}">
      <dsp:nvSpPr>
        <dsp:cNvPr id="0" name=""/>
        <dsp:cNvSpPr/>
      </dsp:nvSpPr>
      <dsp:spPr>
        <a:xfrm>
          <a:off x="4170502" y="0"/>
          <a:ext cx="1697946" cy="145749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6A5B8-B6C1-4E1A-BAD0-0ECDA9326532}">
      <dsp:nvSpPr>
        <dsp:cNvPr id="0" name=""/>
        <dsp:cNvSpPr/>
      </dsp:nvSpPr>
      <dsp:spPr>
        <a:xfrm>
          <a:off x="4209398" y="645977"/>
          <a:ext cx="198218" cy="1709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61644-1B93-4BDE-87DB-71A1DFD4D94A}">
      <dsp:nvSpPr>
        <dsp:cNvPr id="0" name=""/>
        <dsp:cNvSpPr/>
      </dsp:nvSpPr>
      <dsp:spPr>
        <a:xfrm>
          <a:off x="5617871" y="801119"/>
          <a:ext cx="1697946" cy="1457491"/>
        </a:xfrm>
        <a:prstGeom prst="hexagon">
          <a:avLst>
            <a:gd name="adj" fmla="val 2500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Perangkat</a:t>
          </a:r>
          <a:r>
            <a:rPr lang="en-US" sz="16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en-US" sz="1600" b="1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Komunikasi</a:t>
          </a:r>
          <a:endParaRPr lang="en-ID" sz="16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880824" y="1026834"/>
        <a:ext cx="1172040" cy="1006061"/>
      </dsp:txXfrm>
    </dsp:sp>
    <dsp:sp modelId="{766D738C-F76A-4F0B-A230-FAC013D25B09}">
      <dsp:nvSpPr>
        <dsp:cNvPr id="0" name=""/>
        <dsp:cNvSpPr/>
      </dsp:nvSpPr>
      <dsp:spPr>
        <a:xfrm>
          <a:off x="7077956" y="1444402"/>
          <a:ext cx="198218" cy="1709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7B72A-2B75-4FB4-9BE0-ACED09F3C720}">
      <dsp:nvSpPr>
        <dsp:cNvPr id="0" name=""/>
        <dsp:cNvSpPr/>
      </dsp:nvSpPr>
      <dsp:spPr>
        <a:xfrm>
          <a:off x="7071224" y="1602239"/>
          <a:ext cx="1697946" cy="145749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5000" r="-5000"/>
          </a:stretch>
        </a:blipFill>
        <a:ln w="127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AD211-CA9A-4DED-AE9D-F0172FC4C877}">
      <dsp:nvSpPr>
        <dsp:cNvPr id="0" name=""/>
        <dsp:cNvSpPr/>
      </dsp:nvSpPr>
      <dsp:spPr>
        <a:xfrm>
          <a:off x="7413805" y="1628032"/>
          <a:ext cx="198218" cy="17092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29012-8C54-4075-BBA0-E420E63D7AAA}">
      <dsp:nvSpPr>
        <dsp:cNvPr id="0" name=""/>
        <dsp:cNvSpPr/>
      </dsp:nvSpPr>
      <dsp:spPr>
        <a:xfrm>
          <a:off x="4714" y="860649"/>
          <a:ext cx="1807368" cy="722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Aktif</a:t>
          </a:r>
          <a:endParaRPr lang="en-ID" sz="3200" kern="1200" dirty="0"/>
        </a:p>
      </dsp:txBody>
      <dsp:txXfrm>
        <a:off x="4714" y="860649"/>
        <a:ext cx="1807368" cy="722947"/>
      </dsp:txXfrm>
    </dsp:sp>
    <dsp:sp modelId="{34077680-0FA1-49F9-A451-758144625F13}">
      <dsp:nvSpPr>
        <dsp:cNvPr id="0" name=""/>
        <dsp:cNvSpPr/>
      </dsp:nvSpPr>
      <dsp:spPr>
        <a:xfrm>
          <a:off x="4714" y="1583597"/>
          <a:ext cx="1807368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</a:pPr>
          <a:r>
            <a:rPr lang="en-US" sz="3200" kern="1200" dirty="0"/>
            <a:t>15%</a:t>
          </a:r>
          <a:endParaRPr lang="en-ID" sz="3200" kern="1200" dirty="0"/>
        </a:p>
      </dsp:txBody>
      <dsp:txXfrm>
        <a:off x="4714" y="1583597"/>
        <a:ext cx="1807368" cy="1405440"/>
      </dsp:txXfrm>
    </dsp:sp>
    <dsp:sp modelId="{B2C660B2-7E24-42FB-9B26-C172BA811090}">
      <dsp:nvSpPr>
        <dsp:cNvPr id="0" name=""/>
        <dsp:cNvSpPr/>
      </dsp:nvSpPr>
      <dsp:spPr>
        <a:xfrm>
          <a:off x="2065115" y="860649"/>
          <a:ext cx="1807368" cy="722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Tugas</a:t>
          </a:r>
          <a:endParaRPr lang="en-ID" sz="3200" kern="1200" dirty="0"/>
        </a:p>
      </dsp:txBody>
      <dsp:txXfrm>
        <a:off x="2065115" y="860649"/>
        <a:ext cx="1807368" cy="722947"/>
      </dsp:txXfrm>
    </dsp:sp>
    <dsp:sp modelId="{C472DA2C-8D76-4CF6-9B6D-A89AF2CB85EB}">
      <dsp:nvSpPr>
        <dsp:cNvPr id="0" name=""/>
        <dsp:cNvSpPr/>
      </dsp:nvSpPr>
      <dsp:spPr>
        <a:xfrm>
          <a:off x="2065115" y="1583597"/>
          <a:ext cx="1807368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3200" kern="1200" dirty="0"/>
            <a:t>20%</a:t>
          </a:r>
          <a:endParaRPr lang="en-ID" sz="3200" kern="1200" dirty="0"/>
        </a:p>
      </dsp:txBody>
      <dsp:txXfrm>
        <a:off x="2065115" y="1583597"/>
        <a:ext cx="1807368" cy="1405440"/>
      </dsp:txXfrm>
    </dsp:sp>
    <dsp:sp modelId="{9594F13E-D2FA-4C0A-AF67-132191EDA1C6}">
      <dsp:nvSpPr>
        <dsp:cNvPr id="0" name=""/>
        <dsp:cNvSpPr/>
      </dsp:nvSpPr>
      <dsp:spPr>
        <a:xfrm>
          <a:off x="4125515" y="860649"/>
          <a:ext cx="1807368" cy="722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Quis</a:t>
          </a:r>
          <a:endParaRPr lang="en-ID" sz="3200" kern="1200" dirty="0"/>
        </a:p>
      </dsp:txBody>
      <dsp:txXfrm>
        <a:off x="4125515" y="860649"/>
        <a:ext cx="1807368" cy="722947"/>
      </dsp:txXfrm>
    </dsp:sp>
    <dsp:sp modelId="{4F746F42-7280-4563-809D-45634A12007F}">
      <dsp:nvSpPr>
        <dsp:cNvPr id="0" name=""/>
        <dsp:cNvSpPr/>
      </dsp:nvSpPr>
      <dsp:spPr>
        <a:xfrm>
          <a:off x="4125515" y="1583597"/>
          <a:ext cx="1807368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entury Gothic" panose="020F0302020204030204"/>
              <a:ea typeface="+mn-ea"/>
              <a:cs typeface="+mn-cs"/>
            </a:rPr>
            <a:t>15%</a:t>
          </a:r>
          <a:endParaRPr lang="en-ID" sz="3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entury Gothic" panose="020F0302020204030204"/>
            <a:ea typeface="+mn-ea"/>
            <a:cs typeface="+mn-cs"/>
          </a:endParaRPr>
        </a:p>
      </dsp:txBody>
      <dsp:txXfrm>
        <a:off x="4125515" y="1583597"/>
        <a:ext cx="1807368" cy="1405440"/>
      </dsp:txXfrm>
    </dsp:sp>
    <dsp:sp modelId="{58CA03C6-4BB3-4609-BEFE-96553D022AB5}">
      <dsp:nvSpPr>
        <dsp:cNvPr id="0" name=""/>
        <dsp:cNvSpPr/>
      </dsp:nvSpPr>
      <dsp:spPr>
        <a:xfrm>
          <a:off x="6185916" y="860649"/>
          <a:ext cx="1807368" cy="722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UTS</a:t>
          </a:r>
          <a:endParaRPr lang="en-ID" sz="3200" kern="1200" dirty="0"/>
        </a:p>
      </dsp:txBody>
      <dsp:txXfrm>
        <a:off x="6185916" y="860649"/>
        <a:ext cx="1807368" cy="722947"/>
      </dsp:txXfrm>
    </dsp:sp>
    <dsp:sp modelId="{C2C629E8-EC55-4A98-AA8E-31560F27B55A}">
      <dsp:nvSpPr>
        <dsp:cNvPr id="0" name=""/>
        <dsp:cNvSpPr/>
      </dsp:nvSpPr>
      <dsp:spPr>
        <a:xfrm>
          <a:off x="6185916" y="1583597"/>
          <a:ext cx="1807368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3200" kern="1200" dirty="0"/>
            <a:t>20%</a:t>
          </a:r>
          <a:endParaRPr lang="en-ID" sz="3200" kern="1200" dirty="0"/>
        </a:p>
      </dsp:txBody>
      <dsp:txXfrm>
        <a:off x="6185916" y="1583597"/>
        <a:ext cx="1807368" cy="1405440"/>
      </dsp:txXfrm>
    </dsp:sp>
    <dsp:sp modelId="{477828D5-F21D-4475-B597-A012E8793D77}">
      <dsp:nvSpPr>
        <dsp:cNvPr id="0" name=""/>
        <dsp:cNvSpPr/>
      </dsp:nvSpPr>
      <dsp:spPr>
        <a:xfrm>
          <a:off x="8246316" y="860649"/>
          <a:ext cx="1807368" cy="7229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UAS</a:t>
          </a:r>
          <a:endParaRPr lang="en-ID" sz="3200" kern="1200" dirty="0"/>
        </a:p>
      </dsp:txBody>
      <dsp:txXfrm>
        <a:off x="8246316" y="860649"/>
        <a:ext cx="1807368" cy="722947"/>
      </dsp:txXfrm>
    </dsp:sp>
    <dsp:sp modelId="{02B97D64-1946-4EC4-98F1-35A35BC259B1}">
      <dsp:nvSpPr>
        <dsp:cNvPr id="0" name=""/>
        <dsp:cNvSpPr/>
      </dsp:nvSpPr>
      <dsp:spPr>
        <a:xfrm>
          <a:off x="8246316" y="1583597"/>
          <a:ext cx="1807368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ctr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3200" kern="1200" dirty="0"/>
            <a:t>20%</a:t>
          </a:r>
          <a:endParaRPr lang="en-ID" sz="3200" kern="1200" dirty="0"/>
        </a:p>
      </dsp:txBody>
      <dsp:txXfrm>
        <a:off x="8246316" y="1583597"/>
        <a:ext cx="1807368" cy="1405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91C75-C6F4-47F2-815E-4FF8EDE9986C}">
      <dsp:nvSpPr>
        <dsp:cNvPr id="0" name=""/>
        <dsp:cNvSpPr/>
      </dsp:nvSpPr>
      <dsp:spPr>
        <a:xfrm>
          <a:off x="0" y="2712070"/>
          <a:ext cx="2714099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Online</a:t>
          </a:r>
          <a:endParaRPr lang="en-ID" sz="2300" kern="1200" dirty="0"/>
        </a:p>
      </dsp:txBody>
      <dsp:txXfrm>
        <a:off x="0" y="2712070"/>
        <a:ext cx="2714099" cy="455400"/>
      </dsp:txXfrm>
    </dsp:sp>
    <dsp:sp modelId="{F3C26BCC-42A3-4C93-9C8D-0961D6135979}">
      <dsp:nvSpPr>
        <dsp:cNvPr id="0" name=""/>
        <dsp:cNvSpPr/>
      </dsp:nvSpPr>
      <dsp:spPr>
        <a:xfrm>
          <a:off x="2714099" y="1545107"/>
          <a:ext cx="542819" cy="27893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921E7-4F76-4A21-83BC-53C3073FC15A}">
      <dsp:nvSpPr>
        <dsp:cNvPr id="0" name=""/>
        <dsp:cNvSpPr/>
      </dsp:nvSpPr>
      <dsp:spPr>
        <a:xfrm>
          <a:off x="3474047" y="1545107"/>
          <a:ext cx="7382350" cy="278932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300" b="1" kern="1200" dirty="0">
              <a:solidFill>
                <a:schemeClr val="tx1"/>
              </a:solidFill>
            </a:rPr>
            <a:t>https://www.w3schools.com/html/default.asp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300" b="1" kern="1200" dirty="0">
              <a:solidFill>
                <a:schemeClr val="tx1"/>
              </a:solidFill>
            </a:rPr>
            <a:t>https://www.w3schools.com/css/default.asp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300" b="1" kern="1200" dirty="0">
              <a:solidFill>
                <a:schemeClr val="tx1"/>
              </a:solidFill>
            </a:rPr>
            <a:t>https://www.w3schools.com/js/default.asp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300" b="1" kern="1200" dirty="0">
              <a:solidFill>
                <a:schemeClr val="tx1"/>
              </a:solidFill>
            </a:rPr>
            <a:t>https://www.w3schools.com/js/js_htmldom.asp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300" b="1" kern="1200" dirty="0">
              <a:solidFill>
                <a:schemeClr val="tx1"/>
              </a:solidFill>
            </a:rPr>
            <a:t>https://www.w3schools.com/js/js_ajax_intro.asp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300" b="1" kern="1200" dirty="0">
              <a:solidFill>
                <a:schemeClr val="tx1"/>
              </a:solidFill>
            </a:rPr>
            <a:t>https://www.w3schools.com/jquery/default.asp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D" sz="2300" b="1" kern="1200" dirty="0">
              <a:solidFill>
                <a:schemeClr val="tx1"/>
              </a:solidFill>
            </a:rPr>
            <a:t>https://www.w3schools.com/php/default.asp</a:t>
          </a:r>
        </a:p>
      </dsp:txBody>
      <dsp:txXfrm>
        <a:off x="3474047" y="1545107"/>
        <a:ext cx="7382350" cy="2789325"/>
      </dsp:txXfrm>
    </dsp:sp>
    <dsp:sp modelId="{B8E8527D-91C1-47DC-B290-60B0E039D4A0}">
      <dsp:nvSpPr>
        <dsp:cNvPr id="0" name=""/>
        <dsp:cNvSpPr/>
      </dsp:nvSpPr>
      <dsp:spPr>
        <a:xfrm>
          <a:off x="0" y="4438579"/>
          <a:ext cx="2716752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Hardcopy</a:t>
          </a:r>
          <a:endParaRPr lang="en-ID" sz="2300" kern="1200" dirty="0"/>
        </a:p>
      </dsp:txBody>
      <dsp:txXfrm>
        <a:off x="0" y="4438579"/>
        <a:ext cx="2716752" cy="455400"/>
      </dsp:txXfrm>
    </dsp:sp>
    <dsp:sp modelId="{C81E7473-B775-4058-802E-763FF961F610}">
      <dsp:nvSpPr>
        <dsp:cNvPr id="0" name=""/>
        <dsp:cNvSpPr/>
      </dsp:nvSpPr>
      <dsp:spPr>
        <a:xfrm>
          <a:off x="2716752" y="4417232"/>
          <a:ext cx="543350" cy="4980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92A3E-EEAB-47BB-9C16-2AFB775F80B9}">
      <dsp:nvSpPr>
        <dsp:cNvPr id="0" name=""/>
        <dsp:cNvSpPr/>
      </dsp:nvSpPr>
      <dsp:spPr>
        <a:xfrm>
          <a:off x="3477443" y="4417232"/>
          <a:ext cx="7389566" cy="4980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Modul </a:t>
          </a:r>
          <a:r>
            <a:rPr lang="en-US" sz="2300" b="1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Proktikum</a:t>
          </a:r>
          <a:r>
            <a:rPr lang="en-US" sz="23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- </a:t>
          </a:r>
          <a:r>
            <a:rPr lang="en-US" sz="2300" b="1" kern="12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Wajib</a:t>
          </a:r>
          <a:endParaRPr lang="en-ID" sz="23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477443" y="4417232"/>
        <a:ext cx="7389566" cy="4980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1883C-E225-4C52-8359-14256E5E7DFA}" type="datetimeFigureOut">
              <a:rPr lang="en-ID" smtClean="0"/>
              <a:t>25/02/2022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0A305-6330-4EFD-8B58-67E6E9EE997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679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0A305-6330-4EFD-8B58-67E6E9EE997F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2306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 Nilai dan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https://mhstiki.ptov.ga</a:t>
            </a:r>
          </a:p>
          <a:p>
            <a:endParaRPr lang="en-US" dirty="0"/>
          </a:p>
          <a:p>
            <a:r>
              <a:rPr lang="en-US" dirty="0"/>
              <a:t>Waktu </a:t>
            </a:r>
            <a:r>
              <a:rPr lang="en-US" dirty="0" err="1"/>
              <a:t>Perkulihan</a:t>
            </a:r>
            <a:r>
              <a:rPr lang="en-US" dirty="0"/>
              <a:t>:</a:t>
            </a:r>
          </a:p>
          <a:p>
            <a:pPr marL="228600" indent="-228600">
              <a:buAutoNum type="arabicPeriod"/>
            </a:pPr>
            <a:r>
              <a:rPr lang="en-US" dirty="0"/>
              <a:t>16 </a:t>
            </a:r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UTS dan UAS</a:t>
            </a:r>
          </a:p>
          <a:p>
            <a:pPr marL="228600" indent="-228600">
              <a:buAutoNum type="arabicPeriod"/>
            </a:pPr>
            <a:r>
              <a:rPr lang="en-US" dirty="0"/>
              <a:t>Jam </a:t>
            </a:r>
            <a:r>
              <a:rPr lang="en-US" dirty="0" err="1"/>
              <a:t>perkuliahan</a:t>
            </a:r>
            <a:r>
              <a:rPr lang="en-US" dirty="0"/>
              <a:t> -&gt;Kelas dan LAB (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LAB)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perkuliahan</a:t>
            </a:r>
            <a:r>
              <a:rPr lang="en-US" dirty="0"/>
              <a:t> Minimal 82% </a:t>
            </a:r>
            <a:r>
              <a:rPr lang="en-US" dirty="0" err="1"/>
              <a:t>setara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13 </a:t>
            </a:r>
            <a:r>
              <a:rPr lang="en-US" dirty="0" err="1"/>
              <a:t>pertemuan</a:t>
            </a:r>
            <a:r>
              <a:rPr lang="en-US" dirty="0"/>
              <a:t>,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mempengaruhi</a:t>
            </a:r>
            <a:r>
              <a:rPr lang="en-US" dirty="0"/>
              <a:t> point </a:t>
            </a:r>
            <a:r>
              <a:rPr lang="en-US" dirty="0" err="1"/>
              <a:t>Aktif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Larangan</a:t>
            </a:r>
            <a:r>
              <a:rPr lang="en-US" dirty="0"/>
              <a:t>:</a:t>
            </a:r>
          </a:p>
          <a:p>
            <a:pPr marL="228600" indent="-228600">
              <a:buAutoNum type="arabicPeriod"/>
            </a:pP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voice, text </a:t>
            </a:r>
            <a:r>
              <a:rPr lang="en-US" dirty="0" err="1"/>
              <a:t>ataupun</a:t>
            </a:r>
            <a:r>
              <a:rPr lang="en-US" dirty="0"/>
              <a:t> video call</a:t>
            </a:r>
          </a:p>
          <a:p>
            <a:pPr marL="228600" indent="-228600">
              <a:buAutoNum type="arabicPeriod"/>
            </a:pPr>
            <a:r>
              <a:rPr lang="en-US" dirty="0"/>
              <a:t>Browsing </a:t>
            </a:r>
            <a:r>
              <a:rPr lang="en-US" dirty="0" err="1"/>
              <a:t>diluar</a:t>
            </a:r>
            <a:r>
              <a:rPr lang="en-US" dirty="0"/>
              <a:t> </a:t>
            </a:r>
            <a:r>
              <a:rPr lang="en-US" dirty="0" err="1"/>
              <a:t>instruksi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Modul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hard copy</a:t>
            </a:r>
          </a:p>
          <a:p>
            <a:pPr marL="228600" indent="-228600">
              <a:buAutoNum type="arabicPeriod"/>
            </a:pPr>
            <a:r>
              <a:rPr lang="en-US" dirty="0"/>
              <a:t>UTS dan UAS HP </a:t>
            </a:r>
            <a:r>
              <a:rPr lang="en-US" dirty="0" err="1"/>
              <a:t>dalam</a:t>
            </a:r>
            <a:r>
              <a:rPr lang="en-US" dirty="0"/>
              <a:t> status OFF dan </a:t>
            </a:r>
            <a:r>
              <a:rPr lang="en-US" dirty="0" err="1"/>
              <a:t>dilarang</a:t>
            </a:r>
            <a:r>
              <a:rPr lang="en-US" dirty="0"/>
              <a:t> </a:t>
            </a:r>
            <a:r>
              <a:rPr lang="en-US" dirty="0" err="1"/>
              <a:t>mengeluarkan</a:t>
            </a:r>
            <a:r>
              <a:rPr lang="en-US" dirty="0"/>
              <a:t> HP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/LAB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apapun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0A305-6330-4EFD-8B58-67E6E9EE997F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070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0A305-6330-4EFD-8B58-67E6E9EE997F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494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0A305-6330-4EFD-8B58-67E6E9EE997F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378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2/25/2022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Pemrograman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Web </a:t>
            </a:r>
            <a:r>
              <a:rPr lang="en-US" sz="4400" dirty="0" err="1">
                <a:solidFill>
                  <a:schemeClr val="tx1"/>
                </a:solidFill>
              </a:rPr>
              <a:t>i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 Made </a:t>
            </a:r>
            <a:r>
              <a:rPr lang="en-US" dirty="0" err="1">
                <a:solidFill>
                  <a:schemeClr val="tx1"/>
                </a:solidFill>
              </a:rPr>
              <a:t>Gede</a:t>
            </a:r>
            <a:r>
              <a:rPr lang="en-US" dirty="0">
                <a:solidFill>
                  <a:schemeClr val="tx1"/>
                </a:solidFill>
              </a:rPr>
              <a:t> Sri Artha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081338457980</a:t>
            </a:r>
          </a:p>
        </p:txBody>
      </p:sp>
      <p:pic>
        <p:nvPicPr>
          <p:cNvPr id="4" name="5 Second Countdown HD">
            <a:hlinkClick r:id="" action="ppaction://media"/>
            <a:extLst>
              <a:ext uri="{FF2B5EF4-FFF2-40B4-BE49-F238E27FC236}">
                <a16:creationId xmlns:a16="http://schemas.microsoft.com/office/drawing/2014/main" id="{8B6A91A7-0EB7-4B07-9103-3BF51A35B0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90"/>
                            </p:stCondLst>
                            <p:childTnLst>
                              <p:par>
                                <p:cTn id="8" presetID="18" presetClass="exit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49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9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6342781_website-presentation_by_phreshart_preview">
            <a:hlinkClick r:id="" action="ppaction://media"/>
            <a:extLst>
              <a:ext uri="{FF2B5EF4-FFF2-40B4-BE49-F238E27FC236}">
                <a16:creationId xmlns:a16="http://schemas.microsoft.com/office/drawing/2014/main" id="{B623FBFE-B33B-4AC2-9EB3-6207DA0770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75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371" y="252249"/>
            <a:ext cx="11743257" cy="6605751"/>
          </a:xfrm>
        </p:spPr>
      </p:pic>
    </p:spTree>
    <p:extLst>
      <p:ext uri="{BB962C8B-B14F-4D97-AF65-F5344CB8AC3E}">
        <p14:creationId xmlns:p14="http://schemas.microsoft.com/office/powerpoint/2010/main" val="415135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Perkuliahan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53544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FC00-9683-4021-B24B-59CAAFC8A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dirty="0"/>
              <a:t> </a:t>
            </a:r>
            <a:r>
              <a:rPr lang="en-US" dirty="0" err="1"/>
              <a:t>Perkulihan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4D9F36-E868-49B8-8CAC-65B169819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089846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hlinkClick r:id="rId8" action="ppaction://hlinksldjump"/>
            <a:extLst>
              <a:ext uri="{FF2B5EF4-FFF2-40B4-BE49-F238E27FC236}">
                <a16:creationId xmlns:a16="http://schemas.microsoft.com/office/drawing/2014/main" id="{3176BC51-47D7-4393-8D59-654629B58828}"/>
              </a:ext>
            </a:extLst>
          </p:cNvPr>
          <p:cNvSpPr/>
          <p:nvPr/>
        </p:nvSpPr>
        <p:spPr>
          <a:xfrm>
            <a:off x="10541876" y="5751965"/>
            <a:ext cx="1166648" cy="46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3618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7F00F1-949F-4AEB-BF92-2C9E9E65B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647F00F1-949F-4AEB-BF92-2C9E9E65B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647F00F1-949F-4AEB-BF92-2C9E9E65B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647F00F1-949F-4AEB-BF92-2C9E9E65B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4393D7-0A68-4C26-B820-D2AE19355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274393D7-0A68-4C26-B820-D2AE19355A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274393D7-0A68-4C26-B820-D2AE19355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274393D7-0A68-4C26-B820-D2AE19355A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92074E-32C6-424E-A13E-BF8644F9C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3992074E-32C6-424E-A13E-BF8644F9C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3992074E-32C6-424E-A13E-BF8644F9C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3992074E-32C6-424E-A13E-BF8644F9C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72E552-F68C-4668-98CE-335691A52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3372E552-F68C-4668-98CE-335691A52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3372E552-F68C-4668-98CE-335691A52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3372E552-F68C-4668-98CE-335691A52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6F09E7-6E09-4306-8C12-8094EC192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graphicEl>
                                              <a:dgm id="{7D6F09E7-6E09-4306-8C12-8094EC192B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7D6F09E7-6E09-4306-8C12-8094EC192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dgm id="{7D6F09E7-6E09-4306-8C12-8094EC192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D96F2D-FDB6-4600-914A-A8A158431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33D96F2D-FDB6-4600-914A-A8A1584319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33D96F2D-FDB6-4600-914A-A8A158431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33D96F2D-FDB6-4600-914A-A8A1584319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0D3836E-304A-4BB9-B791-43E7745FE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graphicEl>
                                              <a:dgm id="{C0D3836E-304A-4BB9-B791-43E7745FE7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graphicEl>
                                              <a:dgm id="{C0D3836E-304A-4BB9-B791-43E7745FE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C0D3836E-304A-4BB9-B791-43E7745FE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F4A31E-9205-4B16-B847-3D49A0345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graphicEl>
                                              <a:dgm id="{28F4A31E-9205-4B16-B847-3D49A0345D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graphicEl>
                                              <a:dgm id="{28F4A31E-9205-4B16-B847-3D49A0345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graphicEl>
                                              <a:dgm id="{28F4A31E-9205-4B16-B847-3D49A0345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8B9D2C-4B0D-427A-BF7E-7AEB5A047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graphicEl>
                                              <a:dgm id="{FB8B9D2C-4B0D-427A-BF7E-7AEB5A0472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graphicEl>
                                              <a:dgm id="{FB8B9D2C-4B0D-427A-BF7E-7AEB5A047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graphicEl>
                                              <a:dgm id="{FB8B9D2C-4B0D-427A-BF7E-7AEB5A0472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F2998E-BC8B-4ED6-9F69-7BDCF9F29E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graphicEl>
                                              <a:dgm id="{7BF2998E-BC8B-4ED6-9F69-7BDCF9F29E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graphicEl>
                                              <a:dgm id="{7BF2998E-BC8B-4ED6-9F69-7BDCF9F29E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graphicEl>
                                              <a:dgm id="{7BF2998E-BC8B-4ED6-9F69-7BDCF9F29E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41C66F1-3CA5-4096-8DA7-43307C9F6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>
                                            <p:graphicEl>
                                              <a:dgm id="{441C66F1-3CA5-4096-8DA7-43307C9F68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graphicEl>
                                              <a:dgm id="{441C66F1-3CA5-4096-8DA7-43307C9F6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graphicEl>
                                              <a:dgm id="{441C66F1-3CA5-4096-8DA7-43307C9F68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0C3E1D-8581-4D16-A122-9DCB20E8E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>
                                            <p:graphicEl>
                                              <a:dgm id="{5C0C3E1D-8581-4D16-A122-9DCB20E8EC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graphicEl>
                                              <a:dgm id="{5C0C3E1D-8581-4D16-A122-9DCB20E8E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graphicEl>
                                              <a:dgm id="{5C0C3E1D-8581-4D16-A122-9DCB20E8E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F566B6-EF7C-438C-99B4-D5A749EBB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>
                                            <p:graphicEl>
                                              <a:dgm id="{EEF566B6-EF7C-438C-99B4-D5A749EBB2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graphicEl>
                                              <a:dgm id="{EEF566B6-EF7C-438C-99B4-D5A749EBB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graphicEl>
                                              <a:dgm id="{EEF566B6-EF7C-438C-99B4-D5A749EBB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255F2E-B78C-4459-99D1-C032F9B0F4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graphicEl>
                                              <a:dgm id="{CF255F2E-B78C-4459-99D1-C032F9B0F4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graphicEl>
                                              <a:dgm id="{CF255F2E-B78C-4459-99D1-C032F9B0F4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graphicEl>
                                              <a:dgm id="{CF255F2E-B78C-4459-99D1-C032F9B0F4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FB0753-3DDF-41B8-B2D4-1A9B658ABA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>
                                            <p:graphicEl>
                                              <a:dgm id="{03FB0753-3DDF-41B8-B2D4-1A9B658ABA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graphicEl>
                                              <a:dgm id="{03FB0753-3DDF-41B8-B2D4-1A9B658ABA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">
                                            <p:graphicEl>
                                              <a:dgm id="{03FB0753-3DDF-41B8-B2D4-1A9B658ABA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E99A8B3-8892-480A-8B9A-9DCA38262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">
                                            <p:graphicEl>
                                              <a:dgm id="{EE99A8B3-8892-480A-8B9A-9DCA38262F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">
                                            <p:graphicEl>
                                              <a:dgm id="{EE99A8B3-8892-480A-8B9A-9DCA38262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>
                                            <p:graphicEl>
                                              <a:dgm id="{EE99A8B3-8892-480A-8B9A-9DCA38262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E46439-993E-49C9-B3D9-A6A7FEEC7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">
                                            <p:graphicEl>
                                              <a:dgm id="{7BE46439-993E-49C9-B3D9-A6A7FEEC7C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graphicEl>
                                              <a:dgm id="{7BE46439-993E-49C9-B3D9-A6A7FEEC7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graphicEl>
                                              <a:dgm id="{7BE46439-993E-49C9-B3D9-A6A7FEEC7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8A1361-DDE1-4AA8-A479-17E026B91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">
                                            <p:graphicEl>
                                              <a:dgm id="{A28A1361-DDE1-4AA8-A479-17E026B916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">
                                            <p:graphicEl>
                                              <a:dgm id="{A28A1361-DDE1-4AA8-A479-17E026B91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">
                                            <p:graphicEl>
                                              <a:dgm id="{A28A1361-DDE1-4AA8-A479-17E026B916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129C9C-2DE5-4607-9A40-C5CBC8E44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">
                                            <p:graphicEl>
                                              <a:dgm id="{09129C9C-2DE5-4607-9A40-C5CBC8E44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>
                                            <p:graphicEl>
                                              <a:dgm id="{09129C9C-2DE5-4607-9A40-C5CBC8E44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">
                                            <p:graphicEl>
                                              <a:dgm id="{09129C9C-2DE5-4607-9A40-C5CBC8E44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D5D26EA-6ACA-4EB1-8B65-A951FFD39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">
                                            <p:graphicEl>
                                              <a:dgm id="{5D5D26EA-6ACA-4EB1-8B65-A951FFD39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graphicEl>
                                              <a:dgm id="{5D5D26EA-6ACA-4EB1-8B65-A951FFD39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">
                                            <p:graphicEl>
                                              <a:dgm id="{5D5D26EA-6ACA-4EB1-8B65-A951FFD39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9D35-44C2-431F-BC58-ECD795932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Perkuliahan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E0BEE3-7AE6-4141-869A-DBCF4EEEF3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287402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: Rounded Corners 4">
            <a:hlinkClick r:id="rId8" action="ppaction://hlinksldjump"/>
            <a:extLst>
              <a:ext uri="{FF2B5EF4-FFF2-40B4-BE49-F238E27FC236}">
                <a16:creationId xmlns:a16="http://schemas.microsoft.com/office/drawing/2014/main" id="{0928A05C-FB26-4E2A-A337-DDC1B9140ED6}"/>
              </a:ext>
            </a:extLst>
          </p:cNvPr>
          <p:cNvSpPr/>
          <p:nvPr/>
        </p:nvSpPr>
        <p:spPr>
          <a:xfrm>
            <a:off x="10541876" y="5751965"/>
            <a:ext cx="1166648" cy="46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3775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E27945-16E0-44F4-9893-244FA5CBEB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graphicEl>
                                              <a:dgm id="{2FE27945-16E0-44F4-9893-244FA5CBEB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72B0873-14CF-4470-AD2D-8CA6BF7F0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72B0873-14CF-4470-AD2D-8CA6BF7F0C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B6D10B-22C0-4F88-A7F8-57B52475A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D5B6D10B-22C0-4F88-A7F8-57B52475A3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464F54-2ED0-4723-8F4B-095EBAF570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E3464F54-2ED0-4723-8F4B-095EBAF570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92B6C3-1DB6-44D4-9DDE-AA8CE2A80C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0092B6C3-1DB6-44D4-9DDE-AA8CE2A80C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02716D-7573-4EAF-BEDC-24EBB70D19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C602716D-7573-4EAF-BEDC-24EBB70D19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0D95E6-BE73-44CD-9EC9-0FF989E0CD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460D95E6-BE73-44CD-9EC9-0FF989E0CD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513B96-6B1E-4BFF-AC3D-5C494F0E2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52513B96-6B1E-4BFF-AC3D-5C494F0E2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343F5B2-5FFB-4DF6-9D45-4C1C47721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0343F5B2-5FFB-4DF6-9D45-4C1C477213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E70EBD-9E64-4A2A-9741-F7A040756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ADE70EBD-9E64-4A2A-9741-F7A0407565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96A5B8-B6C1-4E1A-BAD0-0ECDA9326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1E96A5B8-B6C1-4E1A-BAD0-0ECDA93265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EA6E1E-9808-46BB-8530-47EA653AA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95EA6E1E-9808-46BB-8530-47EA653AAA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6D738C-F76A-4F0B-A230-FAC013D25B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766D738C-F76A-4F0B-A230-FAC013D25B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C61644-1B93-4BDE-87DB-71A1DFD4D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F9C61644-1B93-4BDE-87DB-71A1DFD4D9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5AD211-CA9A-4DED-AE9D-F0172FC4C8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dgm id="{315AD211-CA9A-4DED-AE9D-F0172FC4C8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87B72A-2B75-4FB4-9BE0-ACED09F3C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F987B72A-2B75-4FB4-9BE0-ACED09F3C7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AAA5-1E41-4E91-B7D9-BC8C2AC1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Nilai </a:t>
            </a:r>
            <a:r>
              <a:rPr lang="en-US" dirty="0" err="1"/>
              <a:t>Akhir</a:t>
            </a:r>
            <a:endParaRPr lang="en-ID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84E891-D85D-46AB-B8C4-AA4B18D7CE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172867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hlinkClick r:id="rId8" action="ppaction://hlinksldjump"/>
            <a:extLst>
              <a:ext uri="{FF2B5EF4-FFF2-40B4-BE49-F238E27FC236}">
                <a16:creationId xmlns:a16="http://schemas.microsoft.com/office/drawing/2014/main" id="{88A93B06-9C41-4DFB-ABFB-917E9B5BD75E}"/>
              </a:ext>
            </a:extLst>
          </p:cNvPr>
          <p:cNvSpPr/>
          <p:nvPr/>
        </p:nvSpPr>
        <p:spPr>
          <a:xfrm>
            <a:off x="10541876" y="5751965"/>
            <a:ext cx="1166648" cy="46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304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F29012-8C54-4075-BBA0-E420E63D7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6CF29012-8C54-4075-BBA0-E420E63D7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6CF29012-8C54-4075-BBA0-E420E63D7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077680-0FA1-49F9-A451-758144625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34077680-0FA1-49F9-A451-758144625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34077680-0FA1-49F9-A451-758144625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C660B2-7E24-42FB-9B26-C172BA8110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B2C660B2-7E24-42FB-9B26-C172BA8110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B2C660B2-7E24-42FB-9B26-C172BA8110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72DA2C-8D76-4CF6-9B6D-A89AF2CB8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C472DA2C-8D76-4CF6-9B6D-A89AF2CB8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C472DA2C-8D76-4CF6-9B6D-A89AF2CB85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94F13E-D2FA-4C0A-AF67-132191EDA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9594F13E-D2FA-4C0A-AF67-132191EDA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9594F13E-D2FA-4C0A-AF67-132191EDA1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746F42-7280-4563-809D-45634A120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4F746F42-7280-4563-809D-45634A120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4F746F42-7280-4563-809D-45634A120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CA03C6-4BB3-4609-BEFE-96553D022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58CA03C6-4BB3-4609-BEFE-96553D022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58CA03C6-4BB3-4609-BEFE-96553D022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C629E8-EC55-4A98-AA8E-31560F27B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graphicEl>
                                              <a:dgm id="{C2C629E8-EC55-4A98-AA8E-31560F27B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graphicEl>
                                              <a:dgm id="{C2C629E8-EC55-4A98-AA8E-31560F27B5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7828D5-F21D-4475-B597-A012E8793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477828D5-F21D-4475-B597-A012E8793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477828D5-F21D-4475-B597-A012E8793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B97D64-1946-4EC4-98F1-35A35BC25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02B97D64-1946-4EC4-98F1-35A35BC25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02B97D64-1946-4EC4-98F1-35A35BC259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7801-4171-4921-AF08-3349781A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Refrensi</a:t>
            </a:r>
            <a:endParaRPr lang="en-ID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CDA20B8-9DC0-4ACE-A37F-F104186959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3728839"/>
              </p:ext>
            </p:extLst>
          </p:nvPr>
        </p:nvGraphicFramePr>
        <p:xfrm>
          <a:off x="662495" y="642594"/>
          <a:ext cx="10867010" cy="6460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hlinkClick r:id="rId8" action="ppaction://hlinksldjump" tooltip="Kembali"/>
            <a:extLst>
              <a:ext uri="{FF2B5EF4-FFF2-40B4-BE49-F238E27FC236}">
                <a16:creationId xmlns:a16="http://schemas.microsoft.com/office/drawing/2014/main" id="{B86EF559-E158-48C9-9C55-AA44C87DE6E9}"/>
              </a:ext>
            </a:extLst>
          </p:cNvPr>
          <p:cNvSpPr/>
          <p:nvPr/>
        </p:nvSpPr>
        <p:spPr>
          <a:xfrm>
            <a:off x="10541876" y="5751965"/>
            <a:ext cx="1176882" cy="46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Kembali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819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C26BCC-42A3-4C93-9C8D-0961D61359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F3C26BCC-42A3-4C93-9C8D-0961D61359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3191C75-C6F4-47F2-815E-4FF8EDE99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C3191C75-C6F4-47F2-815E-4FF8EDE998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81E7473-B775-4058-802E-763FF961F6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C81E7473-B775-4058-802E-763FF961F6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E8527D-91C1-47DC-B290-60B0E039D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B8E8527D-91C1-47DC-B290-60B0E039D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73921E7-4F76-4A21-83BC-53C3073FC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073921E7-4F76-4A21-83BC-53C3073FC1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D192A3E-EEAB-47BB-9C16-2AFB775F8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FD192A3E-EEAB-47BB-9C16-2AFB775F80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AtOnc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C63B-E883-4E9E-88D2-13BBEA39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Verifikasi</a:t>
            </a:r>
            <a:r>
              <a:rPr lang="en-US" dirty="0"/>
              <a:t> NIM di https://mhstiki.ptov.ga</a:t>
            </a:r>
            <a:endParaRPr lang="en-ID" dirty="0"/>
          </a:p>
        </p:txBody>
      </p:sp>
      <p:sp>
        <p:nvSpPr>
          <p:cNvPr id="4" name="Rectangle: Rounded Corners 3">
            <a:hlinkClick r:id="rId2" action="ppaction://hlinksldjump" tooltip="Kembali"/>
            <a:extLst>
              <a:ext uri="{FF2B5EF4-FFF2-40B4-BE49-F238E27FC236}">
                <a16:creationId xmlns:a16="http://schemas.microsoft.com/office/drawing/2014/main" id="{9F97158E-2BCF-42BA-BF47-EC26923027F5}"/>
              </a:ext>
            </a:extLst>
          </p:cNvPr>
          <p:cNvSpPr/>
          <p:nvPr/>
        </p:nvSpPr>
        <p:spPr>
          <a:xfrm>
            <a:off x="10541876" y="5751965"/>
            <a:ext cx="1166648" cy="4634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Kembali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75959-FEE4-45BE-9ABC-48378F60F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60" y="1747213"/>
            <a:ext cx="6267287" cy="4271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F105A3-733B-48A7-A2E4-776B3CB512C9}"/>
              </a:ext>
            </a:extLst>
          </p:cNvPr>
          <p:cNvSpPr txBox="1"/>
          <p:nvPr/>
        </p:nvSpPr>
        <p:spPr>
          <a:xfrm>
            <a:off x="1586363" y="3298304"/>
            <a:ext cx="9161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Ketik</a:t>
            </a:r>
            <a:r>
              <a:rPr lang="en-US" sz="3200" dirty="0"/>
              <a:t> https://mhstiki.ptov.ga pada </a:t>
            </a:r>
            <a:r>
              <a:rPr lang="en-US" sz="3200" dirty="0" err="1"/>
              <a:t>url</a:t>
            </a:r>
            <a:r>
              <a:rPr lang="en-US" sz="3200" dirty="0"/>
              <a:t> browser</a:t>
            </a:r>
            <a:endParaRPr lang="en-ID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05D95B-AB5F-4773-A940-2242FC78754F}"/>
              </a:ext>
            </a:extLst>
          </p:cNvPr>
          <p:cNvSpPr/>
          <p:nvPr/>
        </p:nvSpPr>
        <p:spPr>
          <a:xfrm>
            <a:off x="7275444" y="4748494"/>
            <a:ext cx="1490870" cy="756699"/>
          </a:xfrm>
          <a:prstGeom prst="rect">
            <a:avLst/>
          </a:prstGeom>
          <a:solidFill>
            <a:srgbClr val="000000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hlinkClick r:id="" action="ppaction://noaction"/>
            <a:extLst>
              <a:ext uri="{FF2B5EF4-FFF2-40B4-BE49-F238E27FC236}">
                <a16:creationId xmlns:a16="http://schemas.microsoft.com/office/drawing/2014/main" id="{A2B4987D-6B3D-4F5C-89CE-FDB8D56F6B74}"/>
              </a:ext>
            </a:extLst>
          </p:cNvPr>
          <p:cNvSpPr/>
          <p:nvPr/>
        </p:nvSpPr>
        <p:spPr>
          <a:xfrm>
            <a:off x="5724939" y="4843807"/>
            <a:ext cx="1490870" cy="5847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86E6D-F637-434D-AAB0-D8D00BE9E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65" y="377338"/>
            <a:ext cx="5148469" cy="6103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2F5D8-F8AE-4F69-97C8-B0AD2E5609EF}"/>
              </a:ext>
            </a:extLst>
          </p:cNvPr>
          <p:cNvSpPr txBox="1"/>
          <p:nvPr/>
        </p:nvSpPr>
        <p:spPr>
          <a:xfrm>
            <a:off x="4536831" y="181902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Isikan</a:t>
            </a:r>
            <a:r>
              <a:rPr lang="en-US" b="1" dirty="0"/>
              <a:t> </a:t>
            </a:r>
            <a:r>
              <a:rPr lang="en-US" b="1" dirty="0" err="1"/>
              <a:t>nim</a:t>
            </a:r>
            <a:r>
              <a:rPr lang="en-US" b="1" dirty="0"/>
              <a:t> </a:t>
            </a:r>
            <a:r>
              <a:rPr lang="en-US" b="1" dirty="0" err="1"/>
              <a:t>anda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D1778-10BB-4425-A9DD-71880BF2E950}"/>
              </a:ext>
            </a:extLst>
          </p:cNvPr>
          <p:cNvSpPr txBox="1"/>
          <p:nvPr/>
        </p:nvSpPr>
        <p:spPr>
          <a:xfrm>
            <a:off x="4530207" y="2428622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Nama </a:t>
            </a:r>
            <a:r>
              <a:rPr lang="en-US" b="1" dirty="0" err="1"/>
              <a:t>akan</a:t>
            </a:r>
            <a:r>
              <a:rPr lang="en-US" b="1" dirty="0"/>
              <a:t> </a:t>
            </a:r>
            <a:r>
              <a:rPr lang="en-US" b="1" dirty="0" err="1"/>
              <a:t>otomatis</a:t>
            </a:r>
            <a:r>
              <a:rPr lang="en-US" b="1" dirty="0"/>
              <a:t> </a:t>
            </a:r>
            <a:r>
              <a:rPr lang="en-US" b="1" dirty="0" err="1"/>
              <a:t>muncul</a:t>
            </a:r>
            <a:endParaRPr lang="en-ID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4CBA0-C3C1-469B-A417-63B06BF7C77E}"/>
              </a:ext>
            </a:extLst>
          </p:cNvPr>
          <p:cNvSpPr txBox="1"/>
          <p:nvPr/>
        </p:nvSpPr>
        <p:spPr>
          <a:xfrm>
            <a:off x="4530207" y="3065715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Isikan</a:t>
            </a:r>
            <a:r>
              <a:rPr lang="en-US" b="1" dirty="0"/>
              <a:t> </a:t>
            </a:r>
            <a:r>
              <a:rPr lang="en-US" b="1" dirty="0" err="1"/>
              <a:t>alamat</a:t>
            </a:r>
            <a:r>
              <a:rPr lang="en-US" b="1" dirty="0"/>
              <a:t> email</a:t>
            </a:r>
            <a:endParaRPr lang="en-ID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04D1C8-F304-4CEA-83FD-0D6325CFAD99}"/>
              </a:ext>
            </a:extLst>
          </p:cNvPr>
          <p:cNvSpPr txBox="1"/>
          <p:nvPr/>
        </p:nvSpPr>
        <p:spPr>
          <a:xfrm>
            <a:off x="4530207" y="3656563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Isikan</a:t>
            </a:r>
            <a:r>
              <a:rPr lang="en-US" b="1" dirty="0"/>
              <a:t> URL Blog</a:t>
            </a:r>
            <a:endParaRPr lang="en-ID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FF05B4-3B84-45A1-A7D7-69FE3C879B1F}"/>
              </a:ext>
            </a:extLst>
          </p:cNvPr>
          <p:cNvSpPr txBox="1"/>
          <p:nvPr/>
        </p:nvSpPr>
        <p:spPr>
          <a:xfrm>
            <a:off x="4536831" y="42718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Isikan</a:t>
            </a:r>
            <a:r>
              <a:rPr lang="en-US" b="1" dirty="0"/>
              <a:t> password</a:t>
            </a:r>
            <a:endParaRPr lang="en-ID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050B7-F0BC-4509-B0AB-8EB03305251B}"/>
              </a:ext>
            </a:extLst>
          </p:cNvPr>
          <p:cNvSpPr txBox="1"/>
          <p:nvPr/>
        </p:nvSpPr>
        <p:spPr>
          <a:xfrm>
            <a:off x="4542229" y="4926793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Isikan</a:t>
            </a:r>
            <a:r>
              <a:rPr lang="en-US" b="1" dirty="0"/>
              <a:t> password </a:t>
            </a:r>
            <a:r>
              <a:rPr lang="en-US" b="1" dirty="0" err="1"/>
              <a:t>sekali</a:t>
            </a:r>
            <a:r>
              <a:rPr lang="en-US" b="1" dirty="0"/>
              <a:t> </a:t>
            </a:r>
            <a:r>
              <a:rPr lang="en-US" b="1" dirty="0" err="1"/>
              <a:t>lagi</a:t>
            </a:r>
            <a:endParaRPr lang="en-ID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3A0BB-F560-4809-9785-9BD1CA33E03A}"/>
              </a:ext>
            </a:extLst>
          </p:cNvPr>
          <p:cNvSpPr/>
          <p:nvPr/>
        </p:nvSpPr>
        <p:spPr>
          <a:xfrm>
            <a:off x="5455176" y="5544949"/>
            <a:ext cx="1388715" cy="596739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hlinkClick r:id="" action="ppaction://noaction"/>
            <a:extLst>
              <a:ext uri="{FF2B5EF4-FFF2-40B4-BE49-F238E27FC236}">
                <a16:creationId xmlns:a16="http://schemas.microsoft.com/office/drawing/2014/main" id="{192B2008-64FD-468E-A958-742FC4446205}"/>
              </a:ext>
            </a:extLst>
          </p:cNvPr>
          <p:cNvSpPr/>
          <p:nvPr/>
        </p:nvSpPr>
        <p:spPr>
          <a:xfrm>
            <a:off x="6924662" y="5605995"/>
            <a:ext cx="1215613" cy="4062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3C253-0278-4A51-8B9E-8FB21664D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628" y="2373178"/>
            <a:ext cx="3886742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0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0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7" grpId="1"/>
      <p:bldP spid="8" grpId="0" animBg="1"/>
      <p:bldP spid="8" grpId="1" animBg="1"/>
      <p:bldP spid="9" grpId="0" animBg="1"/>
      <p:bldP spid="12" grpId="0" build="allAtOnce"/>
      <p:bldP spid="12" grpId="1" build="allAtOnce"/>
      <p:bldP spid="13" grpId="0" build="allAtOnce"/>
      <p:bldP spid="13" grpId="1" build="allAtOnce"/>
      <p:bldP spid="14" grpId="0" build="allAtOnce"/>
      <p:bldP spid="14" grpId="1" build="allAtOnce"/>
      <p:bldP spid="15" grpId="0" build="allAtOnce"/>
      <p:bldP spid="15" grpId="1" build="allAtOnce"/>
      <p:bldP spid="16" grpId="0" build="allAtOnce"/>
      <p:bldP spid="16" grpId="1" build="allAtOnce"/>
      <p:bldP spid="17" grpId="0" build="allAtOnce"/>
      <p:bldP spid="17" grpId="1" build="allAtOnce"/>
      <p:bldP spid="18" grpId="0" animBg="1"/>
      <p:bldP spid="18" grpId="1" animBg="1"/>
      <p:bldP spid="18" grpId="2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VE.pptx" id="{928531FE-40B6-4895-993A-83D26AA1E005}" vid="{C99C5ABD-1620-4AD2-A38C-62625556F3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{68E4CDFB-812C-4181-A10F-109461C67B6E}tf78438558</Template>
  <TotalTime>0</TotalTime>
  <Words>296</Words>
  <Application>Microsoft Office PowerPoint</Application>
  <PresentationFormat>Widescreen</PresentationFormat>
  <Paragraphs>80</Paragraphs>
  <Slides>8</Slides>
  <Notes>4</Notes>
  <HiddenSlides>1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  <vt:variant>
        <vt:lpstr>Custom Shows</vt:lpstr>
      </vt:variant>
      <vt:variant>
        <vt:i4>1</vt:i4>
      </vt:variant>
    </vt:vector>
  </HeadingPairs>
  <TitlesOfParts>
    <vt:vector size="14" baseType="lpstr">
      <vt:lpstr>Calibri</vt:lpstr>
      <vt:lpstr>Century Gothic</vt:lpstr>
      <vt:lpstr>Courier New</vt:lpstr>
      <vt:lpstr>Garamond</vt:lpstr>
      <vt:lpstr>SavonVTI</vt:lpstr>
      <vt:lpstr>Pemrograman Web i</vt:lpstr>
      <vt:lpstr>PowerPoint Presentation</vt:lpstr>
      <vt:lpstr>Perkuliahan</vt:lpstr>
      <vt:lpstr>Materi Perkulihan</vt:lpstr>
      <vt:lpstr>Kontrak Perkuliahan</vt:lpstr>
      <vt:lpstr>Nilai Akhir</vt:lpstr>
      <vt:lpstr>Refrensi</vt:lpstr>
      <vt:lpstr>Verifikasi NIM di https://mhstiki.ptov.ga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2020-02-22T01:13:27Z</dcterms:created>
  <dcterms:modified xsi:type="dcterms:W3CDTF">2022-02-24T23:00:39Z</dcterms:modified>
</cp:coreProperties>
</file>